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3" r:id="rId3"/>
    <p:sldId id="351" r:id="rId4"/>
    <p:sldId id="393" r:id="rId5"/>
    <p:sldId id="392" r:id="rId6"/>
    <p:sldId id="432" r:id="rId7"/>
    <p:sldId id="367" r:id="rId8"/>
    <p:sldId id="368" r:id="rId9"/>
    <p:sldId id="417" r:id="rId10"/>
    <p:sldId id="418" r:id="rId11"/>
    <p:sldId id="422" r:id="rId12"/>
    <p:sldId id="436" r:id="rId13"/>
    <p:sldId id="437" r:id="rId14"/>
    <p:sldId id="433" r:id="rId15"/>
    <p:sldId id="435" r:id="rId16"/>
    <p:sldId id="434" r:id="rId17"/>
    <p:sldId id="428" r:id="rId18"/>
    <p:sldId id="423" r:id="rId19"/>
    <p:sldId id="424" r:id="rId20"/>
    <p:sldId id="431" r:id="rId21"/>
    <p:sldId id="425" r:id="rId22"/>
    <p:sldId id="426" r:id="rId23"/>
    <p:sldId id="427" r:id="rId24"/>
    <p:sldId id="384" r:id="rId25"/>
    <p:sldId id="385" r:id="rId26"/>
    <p:sldId id="401" r:id="rId27"/>
    <p:sldId id="386" r:id="rId28"/>
    <p:sldId id="400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04" r:id="rId37"/>
    <p:sldId id="405" r:id="rId38"/>
    <p:sldId id="409" r:id="rId39"/>
    <p:sldId id="311" r:id="rId40"/>
    <p:sldId id="279" r:id="rId41"/>
  </p:sldIdLst>
  <p:sldSz cx="9144000" cy="6858000" type="screen4x3"/>
  <p:notesSz cx="6858000" cy="9144000"/>
  <p:defaultTextStyle>
    <a:defPPr marL="0" marR="0" indent="0" algn="l" defTabSz="384048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96012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92024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88036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84048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80060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76072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72084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768096" algn="ctr" defTabSz="3467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E0"/>
    <a:srgbClr val="F6A906"/>
    <a:srgbClr val="75B530"/>
    <a:srgbClr val="008BC4"/>
    <a:srgbClr val="008FCA"/>
    <a:srgbClr val="AEB0B1"/>
    <a:srgbClr val="F7EDE3"/>
    <a:srgbClr val="CDA87B"/>
    <a:srgbClr val="FEFDFF"/>
    <a:srgbClr val="01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54"/>
    <p:restoredTop sz="95833"/>
  </p:normalViewPr>
  <p:slideViewPr>
    <p:cSldViewPr snapToGrid="0" snapToObjects="1">
      <p:cViewPr varScale="1">
        <p:scale>
          <a:sx n="108" d="100"/>
          <a:sy n="108" d="100"/>
        </p:scale>
        <p:origin x="-19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35D6E-A5F6-B442-8644-21D57F886653}" type="doc">
      <dgm:prSet loTypeId="urn:microsoft.com/office/officeart/2005/8/layout/hList1" loCatId="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6B7856BC-2855-DE44-8534-161B97FCE2FE}">
      <dgm:prSet phldrT="[文本]" custT="1"/>
      <dgm:spPr/>
      <dgm:t>
        <a:bodyPr/>
        <a:lstStyle/>
        <a:p>
          <a:pPr algn="l"/>
          <a:r>
            <a:rPr lang="en-US" altLang="zh-CN" sz="2000" dirty="0" smtClean="0">
              <a:latin typeface="+mn-lt"/>
              <a:ea typeface="+mj-ea"/>
            </a:rPr>
            <a:t>Fault Isolation</a:t>
          </a:r>
          <a:endParaRPr lang="zh-CN" altLang="en-US" sz="2000" dirty="0">
            <a:latin typeface="+mn-lt"/>
            <a:ea typeface="+mj-ea"/>
          </a:endParaRPr>
        </a:p>
      </dgm:t>
    </dgm:pt>
    <dgm:pt modelId="{9C70AA0C-83E2-264E-84A3-9792DAD6A7D3}" type="parTrans" cxnId="{EC952F54-82B9-B34E-84CF-317429D8749D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A14E8CED-8EF6-6B45-8A6D-C5A041F6D6B0}" type="sibTrans" cxnId="{EC952F54-82B9-B34E-84CF-317429D8749D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E2CE1CC3-2450-994A-B9AB-634D2059A2B2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Software fault</a:t>
          </a:r>
          <a:endParaRPr lang="zh-CN" altLang="en-US" sz="1600" dirty="0">
            <a:latin typeface="+mn-lt"/>
            <a:ea typeface="+mj-ea"/>
          </a:endParaRPr>
        </a:p>
      </dgm:t>
    </dgm:pt>
    <dgm:pt modelId="{41FC8910-3C20-4240-B9F2-6E92FF41BF6D}" type="parTrans" cxnId="{62B925FA-1625-374D-B004-28C579038C87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A6ED30B6-3B98-4B45-B567-E1A0113F5432}" type="sibTrans" cxnId="{62B925FA-1625-374D-B004-28C579038C87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3BAD431C-052A-3E4C-AA13-6EEEABF67335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Hardware fault</a:t>
          </a:r>
          <a:endParaRPr lang="zh-CN" altLang="en-US" sz="1600" dirty="0">
            <a:latin typeface="+mn-lt"/>
            <a:ea typeface="+mj-ea"/>
          </a:endParaRPr>
        </a:p>
      </dgm:t>
    </dgm:pt>
    <dgm:pt modelId="{BC6790C7-D9FD-CB44-B3C8-22D0D2CB274D}" type="parTrans" cxnId="{B0C8A0EE-7D45-244A-8BC9-AEBDA1988F4B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FC9A1525-C998-B147-A9F6-9D0762CCB5E1}" type="sibTrans" cxnId="{B0C8A0EE-7D45-244A-8BC9-AEBDA1988F4B}">
      <dgm:prSet/>
      <dgm:spPr/>
      <dgm:t>
        <a:bodyPr/>
        <a:lstStyle/>
        <a:p>
          <a:endParaRPr lang="zh-CN" altLang="en-US" sz="2000">
            <a:latin typeface="+mn-lt"/>
          </a:endParaRPr>
        </a:p>
      </dgm:t>
    </dgm:pt>
    <dgm:pt modelId="{74AAD81F-6788-5445-9BAD-505016700918}">
      <dgm:prSet phldrT="[文本]" custT="1"/>
      <dgm:spPr/>
      <dgm:t>
        <a:bodyPr/>
        <a:lstStyle/>
        <a:p>
          <a:pPr algn="l"/>
          <a:r>
            <a:rPr lang="en-US" altLang="zh-CN" sz="2000" dirty="0" smtClean="0">
              <a:latin typeface="+mn-lt"/>
              <a:ea typeface="+mj-ea"/>
            </a:rPr>
            <a:t>Utilization Increase</a:t>
          </a:r>
          <a:endParaRPr lang="zh-CN" altLang="en-US" sz="2000" dirty="0">
            <a:latin typeface="+mn-lt"/>
            <a:ea typeface="+mj-ea"/>
          </a:endParaRPr>
        </a:p>
      </dgm:t>
    </dgm:pt>
    <dgm:pt modelId="{D5FE5DF2-39EA-7046-A913-8B474FA8098B}" type="parTrans" cxnId="{831021F3-79F7-AE4C-B64F-0213BD9DF798}">
      <dgm:prSet/>
      <dgm:spPr/>
      <dgm:t>
        <a:bodyPr/>
        <a:lstStyle/>
        <a:p>
          <a:endParaRPr lang="zh-CN" altLang="en-US"/>
        </a:p>
      </dgm:t>
    </dgm:pt>
    <dgm:pt modelId="{FBB00ADF-597F-A74A-B23C-079897CCBD7D}" type="sibTrans" cxnId="{831021F3-79F7-AE4C-B64F-0213BD9DF798}">
      <dgm:prSet/>
      <dgm:spPr/>
      <dgm:t>
        <a:bodyPr/>
        <a:lstStyle/>
        <a:p>
          <a:endParaRPr lang="zh-CN" altLang="en-US"/>
        </a:p>
      </dgm:t>
    </dgm:pt>
    <dgm:pt modelId="{3B61C4BA-A8BB-B048-830B-84077C23FB5C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Capacity</a:t>
          </a:r>
          <a:r>
            <a:rPr lang="zh-CN" altLang="en-US" sz="1600" dirty="0" smtClean="0">
              <a:latin typeface="+mn-lt"/>
              <a:ea typeface="+mj-ea"/>
            </a:rPr>
            <a:t> </a:t>
          </a:r>
          <a:r>
            <a:rPr lang="en-US" altLang="zh-CN" sz="1600" dirty="0" smtClean="0">
              <a:latin typeface="+mn-lt"/>
              <a:ea typeface="+mj-ea"/>
            </a:rPr>
            <a:t>Planning</a:t>
          </a:r>
          <a:endParaRPr lang="zh-CN" altLang="en-US" sz="1600" dirty="0">
            <a:latin typeface="+mn-lt"/>
            <a:ea typeface="+mj-ea"/>
          </a:endParaRPr>
        </a:p>
      </dgm:t>
    </dgm:pt>
    <dgm:pt modelId="{CABFE2FE-82DD-4747-A4A4-6489C2FC30AF}" type="parTrans" cxnId="{DA2AE06A-C777-0B4F-B415-8DD7147DD3A0}">
      <dgm:prSet/>
      <dgm:spPr/>
      <dgm:t>
        <a:bodyPr/>
        <a:lstStyle/>
        <a:p>
          <a:endParaRPr lang="zh-CN" altLang="en-US"/>
        </a:p>
      </dgm:t>
    </dgm:pt>
    <dgm:pt modelId="{6B782DF6-BA59-EE45-8303-6053D400DF67}" type="sibTrans" cxnId="{DA2AE06A-C777-0B4F-B415-8DD7147DD3A0}">
      <dgm:prSet/>
      <dgm:spPr/>
      <dgm:t>
        <a:bodyPr/>
        <a:lstStyle/>
        <a:p>
          <a:endParaRPr lang="zh-CN" altLang="en-US"/>
        </a:p>
      </dgm:t>
    </dgm:pt>
    <dgm:pt modelId="{CBF15642-B77C-2C47-87C0-D8C1E14E7CD4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Memory</a:t>
          </a:r>
          <a:r>
            <a:rPr lang="zh-CN" altLang="en-US" sz="1600" dirty="0" smtClean="0">
              <a:latin typeface="+mn-lt"/>
              <a:ea typeface="+mj-ea"/>
            </a:rPr>
            <a:t> </a:t>
          </a:r>
          <a:r>
            <a:rPr lang="en-US" altLang="zh-CN" sz="1600" dirty="0" smtClean="0">
              <a:latin typeface="+mn-lt"/>
              <a:ea typeface="+mj-ea"/>
            </a:rPr>
            <a:t>Overcommit</a:t>
          </a:r>
          <a:endParaRPr lang="zh-CN" altLang="en-US" sz="1600" dirty="0">
            <a:latin typeface="+mn-lt"/>
            <a:ea typeface="+mj-ea"/>
          </a:endParaRPr>
        </a:p>
      </dgm:t>
    </dgm:pt>
    <dgm:pt modelId="{48BB80DC-A018-8C4F-AAC4-C06361FA3E7E}" type="parTrans" cxnId="{8DAA646B-7291-A544-A385-E8EDEC7B30AB}">
      <dgm:prSet/>
      <dgm:spPr/>
      <dgm:t>
        <a:bodyPr/>
        <a:lstStyle/>
        <a:p>
          <a:endParaRPr lang="zh-CN" altLang="en-US"/>
        </a:p>
      </dgm:t>
    </dgm:pt>
    <dgm:pt modelId="{8D2A590A-8223-FF41-BCFC-38D2C65AE538}" type="sibTrans" cxnId="{8DAA646B-7291-A544-A385-E8EDEC7B30AB}">
      <dgm:prSet/>
      <dgm:spPr/>
      <dgm:t>
        <a:bodyPr/>
        <a:lstStyle/>
        <a:p>
          <a:endParaRPr lang="zh-CN" altLang="en-US"/>
        </a:p>
      </dgm:t>
    </dgm:pt>
    <dgm:pt modelId="{C67A9BB8-9500-694D-BA43-819C1B5C01CB}">
      <dgm:prSet phldrT="[文本]" custT="1"/>
      <dgm:spPr/>
      <dgm:t>
        <a:bodyPr/>
        <a:lstStyle/>
        <a:p>
          <a:pPr algn="l"/>
          <a:r>
            <a:rPr lang="en-US" altLang="zh-CN" sz="2000" dirty="0" smtClean="0">
              <a:latin typeface="+mn-lt"/>
              <a:ea typeface="+mj-ea"/>
            </a:rPr>
            <a:t>Perf Isolation</a:t>
          </a:r>
          <a:endParaRPr lang="zh-CN" altLang="en-US" sz="2000" dirty="0">
            <a:latin typeface="+mn-lt"/>
            <a:ea typeface="+mj-ea"/>
          </a:endParaRPr>
        </a:p>
      </dgm:t>
    </dgm:pt>
    <dgm:pt modelId="{302D8A1D-EA1C-E74E-84E8-18383DE1D727}" type="parTrans" cxnId="{F299793E-F919-4243-8833-0AC166C83B28}">
      <dgm:prSet/>
      <dgm:spPr/>
      <dgm:t>
        <a:bodyPr/>
        <a:lstStyle/>
        <a:p>
          <a:endParaRPr lang="zh-CN" altLang="en-US"/>
        </a:p>
      </dgm:t>
    </dgm:pt>
    <dgm:pt modelId="{F48101FA-BA74-804E-8624-0A54EC6FA052}" type="sibTrans" cxnId="{F299793E-F919-4243-8833-0AC166C83B28}">
      <dgm:prSet/>
      <dgm:spPr/>
      <dgm:t>
        <a:bodyPr/>
        <a:lstStyle/>
        <a:p>
          <a:endParaRPr lang="zh-CN" altLang="en-US"/>
        </a:p>
      </dgm:t>
    </dgm:pt>
    <dgm:pt modelId="{CDBACB37-3834-CD4B-816F-89ADCB30786A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Throughput</a:t>
          </a:r>
          <a:endParaRPr lang="zh-CN" altLang="en-US" sz="1600" dirty="0">
            <a:latin typeface="+mn-lt"/>
            <a:ea typeface="+mj-ea"/>
          </a:endParaRPr>
        </a:p>
      </dgm:t>
    </dgm:pt>
    <dgm:pt modelId="{1C88B404-9465-5F4E-B838-04A13DDA349D}" type="parTrans" cxnId="{B6D15268-5866-D746-9F49-7AEA5BE41E9A}">
      <dgm:prSet/>
      <dgm:spPr/>
      <dgm:t>
        <a:bodyPr/>
        <a:lstStyle/>
        <a:p>
          <a:endParaRPr lang="zh-CN" altLang="en-US"/>
        </a:p>
      </dgm:t>
    </dgm:pt>
    <dgm:pt modelId="{F93E6B78-2DC9-DE47-A60E-6B3FAE4357C5}" type="sibTrans" cxnId="{B6D15268-5866-D746-9F49-7AEA5BE41E9A}">
      <dgm:prSet/>
      <dgm:spPr/>
      <dgm:t>
        <a:bodyPr/>
        <a:lstStyle/>
        <a:p>
          <a:endParaRPr lang="zh-CN" altLang="en-US"/>
        </a:p>
      </dgm:t>
    </dgm:pt>
    <dgm:pt modelId="{2BB40621-052C-9942-A195-2CDE7C21DB14}">
      <dgm:prSet phldrT="[文本]" custT="1"/>
      <dgm:spPr/>
      <dgm:t>
        <a:bodyPr/>
        <a:lstStyle/>
        <a:p>
          <a:r>
            <a:rPr lang="en-US" altLang="zh-CN" sz="1600" dirty="0" smtClean="0">
              <a:latin typeface="+mn-lt"/>
              <a:ea typeface="+mj-ea"/>
            </a:rPr>
            <a:t>Latency</a:t>
          </a:r>
          <a:endParaRPr lang="zh-CN" altLang="en-US" sz="1600" dirty="0">
            <a:latin typeface="+mn-lt"/>
            <a:ea typeface="+mj-ea"/>
          </a:endParaRPr>
        </a:p>
      </dgm:t>
    </dgm:pt>
    <dgm:pt modelId="{1D909AD2-87B6-BC48-93C8-9913637A9E5B}" type="parTrans" cxnId="{2A87C542-0373-4D43-8986-CBAB1AA8B8AC}">
      <dgm:prSet/>
      <dgm:spPr/>
      <dgm:t>
        <a:bodyPr/>
        <a:lstStyle/>
        <a:p>
          <a:endParaRPr lang="zh-CN" altLang="en-US"/>
        </a:p>
      </dgm:t>
    </dgm:pt>
    <dgm:pt modelId="{583BD511-ECE1-FF4D-AE6E-415BAA6CC584}" type="sibTrans" cxnId="{2A87C542-0373-4D43-8986-CBAB1AA8B8AC}">
      <dgm:prSet/>
      <dgm:spPr/>
      <dgm:t>
        <a:bodyPr/>
        <a:lstStyle/>
        <a:p>
          <a:endParaRPr lang="zh-CN" altLang="en-US"/>
        </a:p>
      </dgm:t>
    </dgm:pt>
    <dgm:pt modelId="{2513060A-FF80-404F-B1FB-A23AC1FC47C2}" type="pres">
      <dgm:prSet presAssocID="{AA535D6E-A5F6-B442-8644-21D57F8866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6A6994-9C4C-064B-878F-D08968D2892C}" type="pres">
      <dgm:prSet presAssocID="{C67A9BB8-9500-694D-BA43-819C1B5C01CB}" presName="composite" presStyleCnt="0"/>
      <dgm:spPr/>
    </dgm:pt>
    <dgm:pt modelId="{D12D7E95-471E-144A-B556-CD5FFB369056}" type="pres">
      <dgm:prSet presAssocID="{C67A9BB8-9500-694D-BA43-819C1B5C01C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240B6-D860-8346-8DE5-DCB67E217439}" type="pres">
      <dgm:prSet presAssocID="{C67A9BB8-9500-694D-BA43-819C1B5C01C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74EF3-D680-424F-B25F-C4C338BE18B6}" type="pres">
      <dgm:prSet presAssocID="{F48101FA-BA74-804E-8624-0A54EC6FA052}" presName="space" presStyleCnt="0"/>
      <dgm:spPr/>
    </dgm:pt>
    <dgm:pt modelId="{51C1D953-5827-7649-8F8F-464407B38634}" type="pres">
      <dgm:prSet presAssocID="{6B7856BC-2855-DE44-8534-161B97FCE2FE}" presName="composite" presStyleCnt="0"/>
      <dgm:spPr/>
      <dgm:t>
        <a:bodyPr/>
        <a:lstStyle/>
        <a:p>
          <a:endParaRPr lang="zh-CN" altLang="en-US"/>
        </a:p>
      </dgm:t>
    </dgm:pt>
    <dgm:pt modelId="{7099326F-5711-1346-AC8B-66E476C77590}" type="pres">
      <dgm:prSet presAssocID="{6B7856BC-2855-DE44-8534-161B97FCE2F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CFB490-DBEC-1C4C-90F0-A4D8484A4165}" type="pres">
      <dgm:prSet presAssocID="{6B7856BC-2855-DE44-8534-161B97FCE2F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FE138-BA0B-0647-8300-55112E00E2AC}" type="pres">
      <dgm:prSet presAssocID="{A14E8CED-8EF6-6B45-8A6D-C5A041F6D6B0}" presName="space" presStyleCnt="0"/>
      <dgm:spPr/>
      <dgm:t>
        <a:bodyPr/>
        <a:lstStyle/>
        <a:p>
          <a:endParaRPr lang="zh-CN" altLang="en-US"/>
        </a:p>
      </dgm:t>
    </dgm:pt>
    <dgm:pt modelId="{8552517A-0974-C843-950F-8131C1E39BD2}" type="pres">
      <dgm:prSet presAssocID="{74AAD81F-6788-5445-9BAD-505016700918}" presName="composite" presStyleCnt="0"/>
      <dgm:spPr/>
    </dgm:pt>
    <dgm:pt modelId="{32A8A237-B16A-A648-A622-8EEC11B21EE0}" type="pres">
      <dgm:prSet presAssocID="{74AAD81F-6788-5445-9BAD-50501670091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13A190-0656-3E46-8064-6163D6F92FC8}" type="pres">
      <dgm:prSet presAssocID="{74AAD81F-6788-5445-9BAD-50501670091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99793E-F919-4243-8833-0AC166C83B28}" srcId="{AA535D6E-A5F6-B442-8644-21D57F886653}" destId="{C67A9BB8-9500-694D-BA43-819C1B5C01CB}" srcOrd="0" destOrd="0" parTransId="{302D8A1D-EA1C-E74E-84E8-18383DE1D727}" sibTransId="{F48101FA-BA74-804E-8624-0A54EC6FA052}"/>
    <dgm:cxn modelId="{13B88C7F-77B6-2649-97D1-56330CC58144}" type="presOf" srcId="{CBF15642-B77C-2C47-87C0-D8C1E14E7CD4}" destId="{C413A190-0656-3E46-8064-6163D6F92FC8}" srcOrd="0" destOrd="1" presId="urn:microsoft.com/office/officeart/2005/8/layout/hList1"/>
    <dgm:cxn modelId="{62B925FA-1625-374D-B004-28C579038C87}" srcId="{6B7856BC-2855-DE44-8534-161B97FCE2FE}" destId="{E2CE1CC3-2450-994A-B9AB-634D2059A2B2}" srcOrd="0" destOrd="0" parTransId="{41FC8910-3C20-4240-B9F2-6E92FF41BF6D}" sibTransId="{A6ED30B6-3B98-4B45-B567-E1A0113F5432}"/>
    <dgm:cxn modelId="{2A87C542-0373-4D43-8986-CBAB1AA8B8AC}" srcId="{C67A9BB8-9500-694D-BA43-819C1B5C01CB}" destId="{2BB40621-052C-9942-A195-2CDE7C21DB14}" srcOrd="1" destOrd="0" parTransId="{1D909AD2-87B6-BC48-93C8-9913637A9E5B}" sibTransId="{583BD511-ECE1-FF4D-AE6E-415BAA6CC584}"/>
    <dgm:cxn modelId="{14A16B7B-F1FA-F84D-830F-27FABFAB280A}" type="presOf" srcId="{CDBACB37-3834-CD4B-816F-89ADCB30786A}" destId="{945240B6-D860-8346-8DE5-DCB67E217439}" srcOrd="0" destOrd="0" presId="urn:microsoft.com/office/officeart/2005/8/layout/hList1"/>
    <dgm:cxn modelId="{23514FFA-2E21-B441-9EC7-C13C04374310}" type="presOf" srcId="{3BAD431C-052A-3E4C-AA13-6EEEABF67335}" destId="{0DCFB490-DBEC-1C4C-90F0-A4D8484A4165}" srcOrd="0" destOrd="1" presId="urn:microsoft.com/office/officeart/2005/8/layout/hList1"/>
    <dgm:cxn modelId="{B6D15268-5866-D746-9F49-7AEA5BE41E9A}" srcId="{C67A9BB8-9500-694D-BA43-819C1B5C01CB}" destId="{CDBACB37-3834-CD4B-816F-89ADCB30786A}" srcOrd="0" destOrd="0" parTransId="{1C88B404-9465-5F4E-B838-04A13DDA349D}" sibTransId="{F93E6B78-2DC9-DE47-A60E-6B3FAE4357C5}"/>
    <dgm:cxn modelId="{831021F3-79F7-AE4C-B64F-0213BD9DF798}" srcId="{AA535D6E-A5F6-B442-8644-21D57F886653}" destId="{74AAD81F-6788-5445-9BAD-505016700918}" srcOrd="2" destOrd="0" parTransId="{D5FE5DF2-39EA-7046-A913-8B474FA8098B}" sibTransId="{FBB00ADF-597F-A74A-B23C-079897CCBD7D}"/>
    <dgm:cxn modelId="{7F60A59E-63D3-5A4C-A9B6-A02FF768DD0A}" type="presOf" srcId="{C67A9BB8-9500-694D-BA43-819C1B5C01CB}" destId="{D12D7E95-471E-144A-B556-CD5FFB369056}" srcOrd="0" destOrd="0" presId="urn:microsoft.com/office/officeart/2005/8/layout/hList1"/>
    <dgm:cxn modelId="{DA2AE06A-C777-0B4F-B415-8DD7147DD3A0}" srcId="{74AAD81F-6788-5445-9BAD-505016700918}" destId="{3B61C4BA-A8BB-B048-830B-84077C23FB5C}" srcOrd="0" destOrd="0" parTransId="{CABFE2FE-82DD-4747-A4A4-6489C2FC30AF}" sibTransId="{6B782DF6-BA59-EE45-8303-6053D400DF67}"/>
    <dgm:cxn modelId="{48B2DE9A-1247-514C-8229-BFF6FC81255F}" type="presOf" srcId="{E2CE1CC3-2450-994A-B9AB-634D2059A2B2}" destId="{0DCFB490-DBEC-1C4C-90F0-A4D8484A4165}" srcOrd="0" destOrd="0" presId="urn:microsoft.com/office/officeart/2005/8/layout/hList1"/>
    <dgm:cxn modelId="{8DAA646B-7291-A544-A385-E8EDEC7B30AB}" srcId="{74AAD81F-6788-5445-9BAD-505016700918}" destId="{CBF15642-B77C-2C47-87C0-D8C1E14E7CD4}" srcOrd="1" destOrd="0" parTransId="{48BB80DC-A018-8C4F-AAC4-C06361FA3E7E}" sibTransId="{8D2A590A-8223-FF41-BCFC-38D2C65AE538}"/>
    <dgm:cxn modelId="{62C50BFF-87F2-5F40-85FB-5BA85BB9126F}" type="presOf" srcId="{6B7856BC-2855-DE44-8534-161B97FCE2FE}" destId="{7099326F-5711-1346-AC8B-66E476C77590}" srcOrd="0" destOrd="0" presId="urn:microsoft.com/office/officeart/2005/8/layout/hList1"/>
    <dgm:cxn modelId="{EC952F54-82B9-B34E-84CF-317429D8749D}" srcId="{AA535D6E-A5F6-B442-8644-21D57F886653}" destId="{6B7856BC-2855-DE44-8534-161B97FCE2FE}" srcOrd="1" destOrd="0" parTransId="{9C70AA0C-83E2-264E-84A3-9792DAD6A7D3}" sibTransId="{A14E8CED-8EF6-6B45-8A6D-C5A041F6D6B0}"/>
    <dgm:cxn modelId="{41960608-212A-F740-A5F0-A505CBE5DE84}" type="presOf" srcId="{2BB40621-052C-9942-A195-2CDE7C21DB14}" destId="{945240B6-D860-8346-8DE5-DCB67E217439}" srcOrd="0" destOrd="1" presId="urn:microsoft.com/office/officeart/2005/8/layout/hList1"/>
    <dgm:cxn modelId="{42630FF0-F7C8-3E4E-A636-33A4BEAFEE20}" type="presOf" srcId="{AA535D6E-A5F6-B442-8644-21D57F886653}" destId="{2513060A-FF80-404F-B1FB-A23AC1FC47C2}" srcOrd="0" destOrd="0" presId="urn:microsoft.com/office/officeart/2005/8/layout/hList1"/>
    <dgm:cxn modelId="{9D5D309B-5884-D041-B949-C4CDD2BF27D8}" type="presOf" srcId="{74AAD81F-6788-5445-9BAD-505016700918}" destId="{32A8A237-B16A-A648-A622-8EEC11B21EE0}" srcOrd="0" destOrd="0" presId="urn:microsoft.com/office/officeart/2005/8/layout/hList1"/>
    <dgm:cxn modelId="{F298F6E2-D15F-B549-A40E-4B9627534312}" type="presOf" srcId="{3B61C4BA-A8BB-B048-830B-84077C23FB5C}" destId="{C413A190-0656-3E46-8064-6163D6F92FC8}" srcOrd="0" destOrd="0" presId="urn:microsoft.com/office/officeart/2005/8/layout/hList1"/>
    <dgm:cxn modelId="{B0C8A0EE-7D45-244A-8BC9-AEBDA1988F4B}" srcId="{6B7856BC-2855-DE44-8534-161B97FCE2FE}" destId="{3BAD431C-052A-3E4C-AA13-6EEEABF67335}" srcOrd="1" destOrd="0" parTransId="{BC6790C7-D9FD-CB44-B3C8-22D0D2CB274D}" sibTransId="{FC9A1525-C998-B147-A9F6-9D0762CCB5E1}"/>
    <dgm:cxn modelId="{45CE6A43-4BAB-854F-9990-262BB8175558}" type="presParOf" srcId="{2513060A-FF80-404F-B1FB-A23AC1FC47C2}" destId="{686A6994-9C4C-064B-878F-D08968D2892C}" srcOrd="0" destOrd="0" presId="urn:microsoft.com/office/officeart/2005/8/layout/hList1"/>
    <dgm:cxn modelId="{D1FA4B40-88DC-684E-93DD-62A4E6057727}" type="presParOf" srcId="{686A6994-9C4C-064B-878F-D08968D2892C}" destId="{D12D7E95-471E-144A-B556-CD5FFB369056}" srcOrd="0" destOrd="0" presId="urn:microsoft.com/office/officeart/2005/8/layout/hList1"/>
    <dgm:cxn modelId="{95C5A1C0-FC6F-2641-B4FC-1F399BF86946}" type="presParOf" srcId="{686A6994-9C4C-064B-878F-D08968D2892C}" destId="{945240B6-D860-8346-8DE5-DCB67E217439}" srcOrd="1" destOrd="0" presId="urn:microsoft.com/office/officeart/2005/8/layout/hList1"/>
    <dgm:cxn modelId="{A4CFCF85-C31C-D846-B076-A9A2BBB47698}" type="presParOf" srcId="{2513060A-FF80-404F-B1FB-A23AC1FC47C2}" destId="{DFF74EF3-D680-424F-B25F-C4C338BE18B6}" srcOrd="1" destOrd="0" presId="urn:microsoft.com/office/officeart/2005/8/layout/hList1"/>
    <dgm:cxn modelId="{DF4633AF-6BAC-1F43-B517-5C2F0721BFC7}" type="presParOf" srcId="{2513060A-FF80-404F-B1FB-A23AC1FC47C2}" destId="{51C1D953-5827-7649-8F8F-464407B38634}" srcOrd="2" destOrd="0" presId="urn:microsoft.com/office/officeart/2005/8/layout/hList1"/>
    <dgm:cxn modelId="{6532E131-72B3-744C-9419-7D97CAA53F45}" type="presParOf" srcId="{51C1D953-5827-7649-8F8F-464407B38634}" destId="{7099326F-5711-1346-AC8B-66E476C77590}" srcOrd="0" destOrd="0" presId="urn:microsoft.com/office/officeart/2005/8/layout/hList1"/>
    <dgm:cxn modelId="{D4B16329-0E64-CC4A-832C-5374FC928516}" type="presParOf" srcId="{51C1D953-5827-7649-8F8F-464407B38634}" destId="{0DCFB490-DBEC-1C4C-90F0-A4D8484A4165}" srcOrd="1" destOrd="0" presId="urn:microsoft.com/office/officeart/2005/8/layout/hList1"/>
    <dgm:cxn modelId="{BCA12581-9310-1E4B-B97E-1A4700249763}" type="presParOf" srcId="{2513060A-FF80-404F-B1FB-A23AC1FC47C2}" destId="{5C0FE138-BA0B-0647-8300-55112E00E2AC}" srcOrd="3" destOrd="0" presId="urn:microsoft.com/office/officeart/2005/8/layout/hList1"/>
    <dgm:cxn modelId="{F7628A65-30F7-6D42-8455-408AF54BB37A}" type="presParOf" srcId="{2513060A-FF80-404F-B1FB-A23AC1FC47C2}" destId="{8552517A-0974-C843-950F-8131C1E39BD2}" srcOrd="4" destOrd="0" presId="urn:microsoft.com/office/officeart/2005/8/layout/hList1"/>
    <dgm:cxn modelId="{185EF61C-929B-2F40-9A87-49E3541D80B2}" type="presParOf" srcId="{8552517A-0974-C843-950F-8131C1E39BD2}" destId="{32A8A237-B16A-A648-A622-8EEC11B21EE0}" srcOrd="0" destOrd="0" presId="urn:microsoft.com/office/officeart/2005/8/layout/hList1"/>
    <dgm:cxn modelId="{7B7E9878-799A-E942-8744-5F4301677F22}" type="presParOf" srcId="{8552517A-0974-C843-950F-8131C1E39BD2}" destId="{C413A190-0656-3E46-8064-6163D6F92F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6D563-7401-6A43-AFFA-7A1561E63B29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E69FF1-22AE-3046-AF46-3BD2158E2344}">
      <dgm:prSet phldrT="[文本]"/>
      <dgm:spPr/>
      <dgm:t>
        <a:bodyPr/>
        <a:lstStyle/>
        <a:p>
          <a:r>
            <a:rPr lang="en-US" altLang="zh-CN" dirty="0" smtClean="0"/>
            <a:t>Memory Performance</a:t>
          </a:r>
          <a:endParaRPr lang="zh-CN" altLang="en-US" dirty="0"/>
        </a:p>
      </dgm:t>
    </dgm:pt>
    <dgm:pt modelId="{BD3AD45E-76B7-984B-820D-DA4F977B9DA1}" type="parTrans" cxnId="{F4FC241A-8A46-9E45-89D2-BC8E46578489}">
      <dgm:prSet/>
      <dgm:spPr/>
      <dgm:t>
        <a:bodyPr/>
        <a:lstStyle/>
        <a:p>
          <a:endParaRPr lang="zh-CN" altLang="en-US"/>
        </a:p>
      </dgm:t>
    </dgm:pt>
    <dgm:pt modelId="{702F9FD6-70B7-B34C-B054-D0CB71C66C45}" type="sibTrans" cxnId="{F4FC241A-8A46-9E45-89D2-BC8E46578489}">
      <dgm:prSet/>
      <dgm:spPr/>
      <dgm:t>
        <a:bodyPr/>
        <a:lstStyle/>
        <a:p>
          <a:endParaRPr lang="zh-CN" altLang="en-US"/>
        </a:p>
      </dgm:t>
    </dgm:pt>
    <dgm:pt modelId="{661DF471-B00A-B248-916D-9A549F052726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Direct Access</a:t>
          </a:r>
          <a:endParaRPr lang="zh-CN" altLang="en-US" dirty="0">
            <a:latin typeface="+mj-ea"/>
            <a:ea typeface="+mj-ea"/>
          </a:endParaRPr>
        </a:p>
      </dgm:t>
    </dgm:pt>
    <dgm:pt modelId="{E5F020E2-9872-E24F-9C68-171A8DAB4261}" type="parTrans" cxnId="{336E8974-6C9F-DA4E-9A74-F68958014587}">
      <dgm:prSet/>
      <dgm:spPr/>
      <dgm:t>
        <a:bodyPr/>
        <a:lstStyle/>
        <a:p>
          <a:endParaRPr lang="zh-CN" altLang="en-US"/>
        </a:p>
      </dgm:t>
    </dgm:pt>
    <dgm:pt modelId="{FA91BFE6-2973-BB4E-9475-540CFAB12511}" type="sibTrans" cxnId="{336E8974-6C9F-DA4E-9A74-F68958014587}">
      <dgm:prSet/>
      <dgm:spPr/>
      <dgm:t>
        <a:bodyPr/>
        <a:lstStyle/>
        <a:p>
          <a:endParaRPr lang="zh-CN" altLang="en-US"/>
        </a:p>
      </dgm:t>
    </dgm:pt>
    <dgm:pt modelId="{DB3EA88E-7F58-504E-BB88-3F5441186D5F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TLB</a:t>
          </a:r>
          <a:endParaRPr lang="zh-CN" altLang="en-US" dirty="0">
            <a:latin typeface="+mj-ea"/>
            <a:ea typeface="+mj-ea"/>
          </a:endParaRPr>
        </a:p>
      </dgm:t>
    </dgm:pt>
    <dgm:pt modelId="{A1C6B0E5-F860-C04B-965B-DB090D8E8727}" type="parTrans" cxnId="{C18D82F9-42BF-634A-83CB-AB0D02A572D9}">
      <dgm:prSet/>
      <dgm:spPr/>
      <dgm:t>
        <a:bodyPr/>
        <a:lstStyle/>
        <a:p>
          <a:endParaRPr lang="zh-CN" altLang="en-US"/>
        </a:p>
      </dgm:t>
    </dgm:pt>
    <dgm:pt modelId="{A39D81B5-E3D0-8244-B22D-DA2F04B66C72}" type="sibTrans" cxnId="{C18D82F9-42BF-634A-83CB-AB0D02A572D9}">
      <dgm:prSet/>
      <dgm:spPr/>
      <dgm:t>
        <a:bodyPr/>
        <a:lstStyle/>
        <a:p>
          <a:endParaRPr lang="zh-CN" altLang="en-US"/>
        </a:p>
      </dgm:t>
    </dgm:pt>
    <dgm:pt modelId="{7E1D15FB-F05F-9D4E-898D-065D4435573C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L1</a:t>
          </a:r>
          <a:endParaRPr lang="zh-CN" altLang="en-US" dirty="0">
            <a:latin typeface="+mj-ea"/>
            <a:ea typeface="+mj-ea"/>
          </a:endParaRPr>
        </a:p>
      </dgm:t>
    </dgm:pt>
    <dgm:pt modelId="{3F38CA76-C69E-0A4B-8183-EE9B25186BFD}" type="parTrans" cxnId="{6D3967CA-01CF-5246-90F0-5ECDF1CF5717}">
      <dgm:prSet/>
      <dgm:spPr/>
      <dgm:t>
        <a:bodyPr/>
        <a:lstStyle/>
        <a:p>
          <a:endParaRPr lang="zh-CN" altLang="en-US"/>
        </a:p>
      </dgm:t>
    </dgm:pt>
    <dgm:pt modelId="{161919EE-9F65-2743-8ADA-99F4228DA7BB}" type="sibTrans" cxnId="{6D3967CA-01CF-5246-90F0-5ECDF1CF5717}">
      <dgm:prSet/>
      <dgm:spPr/>
      <dgm:t>
        <a:bodyPr/>
        <a:lstStyle/>
        <a:p>
          <a:endParaRPr lang="zh-CN" altLang="en-US"/>
        </a:p>
      </dgm:t>
    </dgm:pt>
    <dgm:pt modelId="{B9432C3F-DA0A-964C-AFB6-7B919EBFE4A7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L2</a:t>
          </a:r>
          <a:endParaRPr lang="zh-CN" altLang="en-US" dirty="0">
            <a:latin typeface="+mj-ea"/>
            <a:ea typeface="+mj-ea"/>
          </a:endParaRPr>
        </a:p>
      </dgm:t>
    </dgm:pt>
    <dgm:pt modelId="{F6A67E5B-5593-534E-B2D1-4C3D38A434D6}" type="parTrans" cxnId="{BA7FBC17-3D57-1348-882F-90525B549EE2}">
      <dgm:prSet/>
      <dgm:spPr/>
      <dgm:t>
        <a:bodyPr/>
        <a:lstStyle/>
        <a:p>
          <a:endParaRPr lang="zh-CN" altLang="en-US"/>
        </a:p>
      </dgm:t>
    </dgm:pt>
    <dgm:pt modelId="{EE2B4FE1-994D-BB40-8AFE-EAB3135617AE}" type="sibTrans" cxnId="{BA7FBC17-3D57-1348-882F-90525B549EE2}">
      <dgm:prSet/>
      <dgm:spPr/>
      <dgm:t>
        <a:bodyPr/>
        <a:lstStyle/>
        <a:p>
          <a:endParaRPr lang="zh-CN" altLang="en-US"/>
        </a:p>
      </dgm:t>
    </dgm:pt>
    <dgm:pt modelId="{52A04308-21FC-DA44-B6E3-193067D78C85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L1/L2/LLC</a:t>
          </a:r>
          <a:endParaRPr lang="zh-CN" altLang="en-US" dirty="0">
            <a:latin typeface="+mj-ea"/>
            <a:ea typeface="+mj-ea"/>
          </a:endParaRPr>
        </a:p>
      </dgm:t>
    </dgm:pt>
    <dgm:pt modelId="{DA6E4D1A-ED6C-F348-98AB-C7D9CD754268}" type="parTrans" cxnId="{0268B7BE-9809-474E-8B4E-FF18274E37A0}">
      <dgm:prSet/>
      <dgm:spPr/>
      <dgm:t>
        <a:bodyPr/>
        <a:lstStyle/>
        <a:p>
          <a:endParaRPr lang="zh-CN" altLang="en-US"/>
        </a:p>
      </dgm:t>
    </dgm:pt>
    <dgm:pt modelId="{5AB564D1-A8B3-0D4D-8846-CA33FB03C4D5}" type="sibTrans" cxnId="{0268B7BE-9809-474E-8B4E-FF18274E37A0}">
      <dgm:prSet/>
      <dgm:spPr/>
      <dgm:t>
        <a:bodyPr/>
        <a:lstStyle/>
        <a:p>
          <a:endParaRPr lang="zh-CN" altLang="en-US"/>
        </a:p>
      </dgm:t>
    </dgm:pt>
    <dgm:pt modelId="{854118C7-E167-374D-B3DD-F1F8B7EFC95D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Local</a:t>
          </a:r>
          <a:endParaRPr lang="zh-CN" altLang="en-US" dirty="0">
            <a:latin typeface="+mj-ea"/>
            <a:ea typeface="+mj-ea"/>
          </a:endParaRPr>
        </a:p>
      </dgm:t>
    </dgm:pt>
    <dgm:pt modelId="{6A36FE45-640D-914D-AA4E-A29FAC2EE271}" type="parTrans" cxnId="{8E3BF8A5-CCCB-AE44-814E-2AD2D117D1BF}">
      <dgm:prSet/>
      <dgm:spPr/>
      <dgm:t>
        <a:bodyPr/>
        <a:lstStyle/>
        <a:p>
          <a:endParaRPr lang="zh-CN" altLang="en-US"/>
        </a:p>
      </dgm:t>
    </dgm:pt>
    <dgm:pt modelId="{36EB597A-8FF9-4F4C-81FB-0408BBFA19DD}" type="sibTrans" cxnId="{8E3BF8A5-CCCB-AE44-814E-2AD2D117D1BF}">
      <dgm:prSet/>
      <dgm:spPr/>
      <dgm:t>
        <a:bodyPr/>
        <a:lstStyle/>
        <a:p>
          <a:endParaRPr lang="zh-CN" altLang="en-US"/>
        </a:p>
      </dgm:t>
    </dgm:pt>
    <dgm:pt modelId="{17F4033C-72EA-174A-8C58-289F50DB3BD9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Remote</a:t>
          </a:r>
          <a:endParaRPr lang="zh-CN" altLang="en-US" dirty="0">
            <a:latin typeface="+mj-ea"/>
            <a:ea typeface="+mj-ea"/>
          </a:endParaRPr>
        </a:p>
      </dgm:t>
    </dgm:pt>
    <dgm:pt modelId="{5F8E600E-7820-7B44-A813-0DEE3062A7B4}" type="parTrans" cxnId="{05689FF1-5A4B-014D-A312-581B0685E4DF}">
      <dgm:prSet/>
      <dgm:spPr/>
      <dgm:t>
        <a:bodyPr/>
        <a:lstStyle/>
        <a:p>
          <a:endParaRPr lang="zh-CN" altLang="en-US"/>
        </a:p>
      </dgm:t>
    </dgm:pt>
    <dgm:pt modelId="{B7FAF342-61EB-2749-A169-C8ECDBBC56E2}" type="sibTrans" cxnId="{05689FF1-5A4B-014D-A312-581B0685E4DF}">
      <dgm:prSet/>
      <dgm:spPr/>
      <dgm:t>
        <a:bodyPr/>
        <a:lstStyle/>
        <a:p>
          <a:endParaRPr lang="zh-CN" altLang="en-US"/>
        </a:p>
      </dgm:t>
    </dgm:pt>
    <dgm:pt modelId="{E0A02B30-748B-6B46-88F5-F8C84260B9C9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DRAM</a:t>
          </a:r>
          <a:endParaRPr lang="zh-CN" altLang="en-US" dirty="0">
            <a:latin typeface="+mj-ea"/>
            <a:ea typeface="+mj-ea"/>
          </a:endParaRPr>
        </a:p>
      </dgm:t>
    </dgm:pt>
    <dgm:pt modelId="{29B13787-8374-2244-A45B-3DA7FB9483DD}" type="parTrans" cxnId="{58231B4C-DE49-6D40-AACB-A2CFEEA6D7DC}">
      <dgm:prSet/>
      <dgm:spPr/>
      <dgm:t>
        <a:bodyPr/>
        <a:lstStyle/>
        <a:p>
          <a:endParaRPr lang="zh-CN" altLang="en-US"/>
        </a:p>
      </dgm:t>
    </dgm:pt>
    <dgm:pt modelId="{3D2F2B62-D3A9-B04D-8BF8-0CC5254D236D}" type="sibTrans" cxnId="{58231B4C-DE49-6D40-AACB-A2CFEEA6D7DC}">
      <dgm:prSet/>
      <dgm:spPr/>
      <dgm:t>
        <a:bodyPr/>
        <a:lstStyle/>
        <a:p>
          <a:endParaRPr lang="zh-CN" altLang="en-US"/>
        </a:p>
      </dgm:t>
    </dgm:pt>
    <dgm:pt modelId="{E9A2CBF6-2CAA-A44C-BDBD-2C04A7BFB9AC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Local</a:t>
          </a:r>
          <a:endParaRPr lang="zh-CN" altLang="en-US" dirty="0">
            <a:latin typeface="+mj-ea"/>
            <a:ea typeface="+mj-ea"/>
          </a:endParaRPr>
        </a:p>
      </dgm:t>
    </dgm:pt>
    <dgm:pt modelId="{BFFB5E98-3723-514A-A70A-EC9FFD04570E}" type="parTrans" cxnId="{273F61D6-00CB-E248-91E5-1B38B297D931}">
      <dgm:prSet/>
      <dgm:spPr/>
      <dgm:t>
        <a:bodyPr/>
        <a:lstStyle/>
        <a:p>
          <a:endParaRPr lang="zh-CN" altLang="en-US"/>
        </a:p>
      </dgm:t>
    </dgm:pt>
    <dgm:pt modelId="{9F8BB301-6076-AF48-A5D9-CE475AFA5FA7}" type="sibTrans" cxnId="{273F61D6-00CB-E248-91E5-1B38B297D931}">
      <dgm:prSet/>
      <dgm:spPr/>
      <dgm:t>
        <a:bodyPr/>
        <a:lstStyle/>
        <a:p>
          <a:endParaRPr lang="zh-CN" altLang="en-US"/>
        </a:p>
      </dgm:t>
    </dgm:pt>
    <dgm:pt modelId="{8EB2DF8B-867D-F644-A521-24524C2FFC15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Remote</a:t>
          </a:r>
          <a:endParaRPr lang="zh-CN" altLang="en-US" dirty="0">
            <a:latin typeface="+mj-ea"/>
            <a:ea typeface="+mj-ea"/>
          </a:endParaRPr>
        </a:p>
      </dgm:t>
    </dgm:pt>
    <dgm:pt modelId="{D5E227F6-D7D3-7148-8EFE-BE8CFC4FDFE8}" type="parTrans" cxnId="{D8804B16-F2C0-2D44-9C13-A8D9BC858494}">
      <dgm:prSet/>
      <dgm:spPr/>
      <dgm:t>
        <a:bodyPr/>
        <a:lstStyle/>
        <a:p>
          <a:endParaRPr lang="zh-CN" altLang="en-US"/>
        </a:p>
      </dgm:t>
    </dgm:pt>
    <dgm:pt modelId="{DBAD3AE2-4C94-5F42-B981-D4EF33D18C7B}" type="sibTrans" cxnId="{D8804B16-F2C0-2D44-9C13-A8D9BC858494}">
      <dgm:prSet/>
      <dgm:spPr/>
      <dgm:t>
        <a:bodyPr/>
        <a:lstStyle/>
        <a:p>
          <a:endParaRPr lang="zh-CN" altLang="en-US"/>
        </a:p>
      </dgm:t>
    </dgm:pt>
    <dgm:pt modelId="{A8FE14EF-C820-B54A-A3B6-52D949E665B0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Device MMIO</a:t>
          </a:r>
          <a:endParaRPr lang="zh-CN" altLang="en-US" dirty="0">
            <a:latin typeface="+mj-ea"/>
            <a:ea typeface="+mj-ea"/>
          </a:endParaRPr>
        </a:p>
      </dgm:t>
    </dgm:pt>
    <dgm:pt modelId="{6C38F299-3FBB-9447-8345-6C872044A9E4}" type="parTrans" cxnId="{13BC79F5-E2F5-FB4A-B0D0-9FA1594C6256}">
      <dgm:prSet/>
      <dgm:spPr/>
      <dgm:t>
        <a:bodyPr/>
        <a:lstStyle/>
        <a:p>
          <a:endParaRPr lang="zh-CN" altLang="en-US"/>
        </a:p>
      </dgm:t>
    </dgm:pt>
    <dgm:pt modelId="{5988E2C5-A4A2-2844-ADAE-3EF0E9E5B18B}" type="sibTrans" cxnId="{13BC79F5-E2F5-FB4A-B0D0-9FA1594C6256}">
      <dgm:prSet/>
      <dgm:spPr/>
      <dgm:t>
        <a:bodyPr/>
        <a:lstStyle/>
        <a:p>
          <a:endParaRPr lang="zh-CN" altLang="en-US"/>
        </a:p>
      </dgm:t>
    </dgm:pt>
    <dgm:pt modelId="{D1C561DF-BDC9-7340-A764-3661E97DFB83}">
      <dgm:prSet phldrT="[文本]"/>
      <dgm:spPr>
        <a:solidFill>
          <a:srgbClr val="008000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Paging on demand</a:t>
          </a:r>
          <a:endParaRPr lang="zh-CN" altLang="en-US" dirty="0">
            <a:latin typeface="+mj-ea"/>
            <a:ea typeface="+mj-ea"/>
          </a:endParaRPr>
        </a:p>
      </dgm:t>
    </dgm:pt>
    <dgm:pt modelId="{64E1DBBF-A7A8-9949-83A3-28168A403F9C}" type="parTrans" cxnId="{34F68ADD-6C93-E94B-9261-8CF48D3B5797}">
      <dgm:prSet/>
      <dgm:spPr/>
      <dgm:t>
        <a:bodyPr/>
        <a:lstStyle/>
        <a:p>
          <a:endParaRPr lang="zh-CN" altLang="en-US"/>
        </a:p>
      </dgm:t>
    </dgm:pt>
    <dgm:pt modelId="{8D369921-9A20-D04A-86E2-64A186BCE27E}" type="sibTrans" cxnId="{34F68ADD-6C93-E94B-9261-8CF48D3B5797}">
      <dgm:prSet/>
      <dgm:spPr/>
      <dgm:t>
        <a:bodyPr/>
        <a:lstStyle/>
        <a:p>
          <a:endParaRPr lang="zh-CN" altLang="en-US"/>
        </a:p>
      </dgm:t>
    </dgm:pt>
    <dgm:pt modelId="{4BBD6445-D3B9-3841-997B-FDA313AE73E0}">
      <dgm:prSet phldrT="[文本]"/>
      <dgm:spPr>
        <a:solidFill>
          <a:srgbClr val="008000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Fast</a:t>
          </a:r>
          <a:r>
            <a:rPr lang="zh-CN" altLang="en-US" dirty="0" smtClean="0">
              <a:latin typeface="+mj-ea"/>
              <a:ea typeface="+mj-ea"/>
            </a:rPr>
            <a:t> </a:t>
          </a:r>
          <a:r>
            <a:rPr lang="en-US" altLang="zh-CN" dirty="0" smtClean="0">
              <a:latin typeface="+mj-ea"/>
              <a:ea typeface="+mj-ea"/>
            </a:rPr>
            <a:t>Path</a:t>
          </a:r>
          <a:endParaRPr lang="zh-CN" altLang="en-US" dirty="0">
            <a:latin typeface="+mj-ea"/>
            <a:ea typeface="+mj-ea"/>
          </a:endParaRPr>
        </a:p>
      </dgm:t>
    </dgm:pt>
    <dgm:pt modelId="{AAA23877-350E-8642-B294-0282781080CC}" type="parTrans" cxnId="{943842F7-2ACC-3B4D-A8A1-033A885E125B}">
      <dgm:prSet/>
      <dgm:spPr/>
      <dgm:t>
        <a:bodyPr/>
        <a:lstStyle/>
        <a:p>
          <a:endParaRPr lang="zh-CN" altLang="en-US"/>
        </a:p>
      </dgm:t>
    </dgm:pt>
    <dgm:pt modelId="{3CB22EEF-F024-0148-AADF-EB6C243D7737}" type="sibTrans" cxnId="{943842F7-2ACC-3B4D-A8A1-033A885E125B}">
      <dgm:prSet/>
      <dgm:spPr/>
      <dgm:t>
        <a:bodyPr/>
        <a:lstStyle/>
        <a:p>
          <a:endParaRPr lang="zh-CN" altLang="en-US"/>
        </a:p>
      </dgm:t>
    </dgm:pt>
    <dgm:pt modelId="{E56473A8-CBF6-FA45-A893-59EE4D5D47B7}">
      <dgm:prSet phldrT="[文本]"/>
      <dgm:spPr>
        <a:solidFill>
          <a:srgbClr val="008000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Slow</a:t>
          </a:r>
          <a:r>
            <a:rPr lang="zh-CN" altLang="en-US" smtClean="0">
              <a:latin typeface="+mj-ea"/>
              <a:ea typeface="+mj-ea"/>
            </a:rPr>
            <a:t> </a:t>
          </a:r>
          <a:r>
            <a:rPr lang="en-US" altLang="zh-CN" dirty="0" smtClean="0">
              <a:latin typeface="+mj-ea"/>
              <a:ea typeface="+mj-ea"/>
            </a:rPr>
            <a:t>Path</a:t>
          </a:r>
          <a:endParaRPr lang="zh-CN" altLang="en-US" dirty="0">
            <a:latin typeface="+mj-ea"/>
            <a:ea typeface="+mj-ea"/>
          </a:endParaRPr>
        </a:p>
      </dgm:t>
    </dgm:pt>
    <dgm:pt modelId="{5A431025-0386-1044-9506-82800E110108}" type="parTrans" cxnId="{547DB609-736A-9D40-9544-386EF784F7E1}">
      <dgm:prSet/>
      <dgm:spPr/>
      <dgm:t>
        <a:bodyPr/>
        <a:lstStyle/>
        <a:p>
          <a:endParaRPr lang="zh-CN" altLang="en-US"/>
        </a:p>
      </dgm:t>
    </dgm:pt>
    <dgm:pt modelId="{9F3CE1AE-905F-2D46-B0E4-77C5E758E24F}" type="sibTrans" cxnId="{547DB609-736A-9D40-9544-386EF784F7E1}">
      <dgm:prSet/>
      <dgm:spPr/>
      <dgm:t>
        <a:bodyPr/>
        <a:lstStyle/>
        <a:p>
          <a:endParaRPr lang="zh-CN" altLang="en-US"/>
        </a:p>
      </dgm:t>
    </dgm:pt>
    <dgm:pt modelId="{531EA42E-FAF7-F24B-B831-D41C48ED3085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Local</a:t>
          </a:r>
          <a:endParaRPr lang="zh-CN" altLang="en-US" dirty="0">
            <a:latin typeface="+mj-ea"/>
            <a:ea typeface="+mj-ea"/>
          </a:endParaRPr>
        </a:p>
      </dgm:t>
    </dgm:pt>
    <dgm:pt modelId="{B19D2FCD-07EB-A349-A062-706B25FDB8B3}" type="parTrans" cxnId="{8FE78A09-AEC8-B945-AA8C-C629F443521C}">
      <dgm:prSet/>
      <dgm:spPr/>
      <dgm:t>
        <a:bodyPr/>
        <a:lstStyle/>
        <a:p>
          <a:endParaRPr lang="zh-CN" altLang="en-US"/>
        </a:p>
      </dgm:t>
    </dgm:pt>
    <dgm:pt modelId="{B21E92A4-F0B1-6B46-B051-C161697E9AE7}" type="sibTrans" cxnId="{8FE78A09-AEC8-B945-AA8C-C629F443521C}">
      <dgm:prSet/>
      <dgm:spPr/>
      <dgm:t>
        <a:bodyPr/>
        <a:lstStyle/>
        <a:p>
          <a:endParaRPr lang="zh-CN" altLang="en-US"/>
        </a:p>
      </dgm:t>
    </dgm:pt>
    <dgm:pt modelId="{893EB2C6-9022-E141-BC5A-6B9C2F18780B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>
              <a:latin typeface="+mj-ea"/>
              <a:ea typeface="+mj-ea"/>
            </a:rPr>
            <a:t>Remote</a:t>
          </a:r>
          <a:endParaRPr lang="zh-CN" altLang="en-US" dirty="0">
            <a:latin typeface="+mj-ea"/>
            <a:ea typeface="+mj-ea"/>
          </a:endParaRPr>
        </a:p>
      </dgm:t>
    </dgm:pt>
    <dgm:pt modelId="{C1AD6FFA-053D-C449-A00D-B72C97254C8A}" type="parTrans" cxnId="{B4989B98-CC96-8C4F-8A67-DEBB7E51DDEA}">
      <dgm:prSet/>
      <dgm:spPr/>
      <dgm:t>
        <a:bodyPr/>
        <a:lstStyle/>
        <a:p>
          <a:endParaRPr lang="zh-CN" altLang="en-US"/>
        </a:p>
      </dgm:t>
    </dgm:pt>
    <dgm:pt modelId="{3CE99CF0-7F5F-3D43-BD79-1BF691D22017}" type="sibTrans" cxnId="{B4989B98-CC96-8C4F-8A67-DEBB7E51DDEA}">
      <dgm:prSet/>
      <dgm:spPr/>
      <dgm:t>
        <a:bodyPr/>
        <a:lstStyle/>
        <a:p>
          <a:endParaRPr lang="zh-CN" altLang="en-US"/>
        </a:p>
      </dgm:t>
    </dgm:pt>
    <dgm:pt modelId="{B113F261-7556-BD46-8132-A8D0CABD0156}" type="pres">
      <dgm:prSet presAssocID="{9E26D563-7401-6A43-AFFA-7A1561E63B2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B7A9A7-7815-4948-BA05-CA54E19DEF50}" type="pres">
      <dgm:prSet presAssocID="{3EE69FF1-22AE-3046-AF46-3BD2158E2344}" presName="root1" presStyleCnt="0"/>
      <dgm:spPr/>
    </dgm:pt>
    <dgm:pt modelId="{E9FBBC04-4B09-9A4C-B156-E089B599926A}" type="pres">
      <dgm:prSet presAssocID="{3EE69FF1-22AE-3046-AF46-3BD2158E2344}" presName="LevelOneTextNode" presStyleLbl="node0" presStyleIdx="0" presStyleCnt="1" custScaleX="2104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969C3E-D1E9-C24D-9F0F-85D58FB8ACBF}" type="pres">
      <dgm:prSet presAssocID="{3EE69FF1-22AE-3046-AF46-3BD2158E2344}" presName="level2hierChild" presStyleCnt="0"/>
      <dgm:spPr/>
    </dgm:pt>
    <dgm:pt modelId="{8EDCE480-1BA7-C54E-8ECC-416A88456D6A}" type="pres">
      <dgm:prSet presAssocID="{E5F020E2-9872-E24F-9C68-171A8DAB4261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A94A4D1-AA32-8B49-A68E-41E1E72A095C}" type="pres">
      <dgm:prSet presAssocID="{E5F020E2-9872-E24F-9C68-171A8DAB4261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A140952-031E-C341-BB0D-0C6FD963F017}" type="pres">
      <dgm:prSet presAssocID="{661DF471-B00A-B248-916D-9A549F052726}" presName="root2" presStyleCnt="0"/>
      <dgm:spPr/>
    </dgm:pt>
    <dgm:pt modelId="{EDC0104A-FB3A-6645-AF2E-94D1F85DAFC5}" type="pres">
      <dgm:prSet presAssocID="{661DF471-B00A-B248-916D-9A549F052726}" presName="LevelTwoTextNode" presStyleLbl="node2" presStyleIdx="0" presStyleCnt="2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FD0FD1-4E56-E549-964F-37C7F2C65CE3}" type="pres">
      <dgm:prSet presAssocID="{661DF471-B00A-B248-916D-9A549F052726}" presName="level3hierChild" presStyleCnt="0"/>
      <dgm:spPr/>
    </dgm:pt>
    <dgm:pt modelId="{830DF2E0-8EF0-2C4E-95F0-2151B6CD6FFF}" type="pres">
      <dgm:prSet presAssocID="{A1C6B0E5-F860-C04B-965B-DB090D8E8727}" presName="conn2-1" presStyleLbl="parChTrans1D3" presStyleIdx="0" presStyleCnt="6"/>
      <dgm:spPr/>
      <dgm:t>
        <a:bodyPr/>
        <a:lstStyle/>
        <a:p>
          <a:endParaRPr lang="zh-CN" altLang="en-US"/>
        </a:p>
      </dgm:t>
    </dgm:pt>
    <dgm:pt modelId="{4A6D7514-167D-3D41-A6E0-ED578B504EF1}" type="pres">
      <dgm:prSet presAssocID="{A1C6B0E5-F860-C04B-965B-DB090D8E8727}" presName="connTx" presStyleLbl="parChTrans1D3" presStyleIdx="0" presStyleCnt="6"/>
      <dgm:spPr/>
      <dgm:t>
        <a:bodyPr/>
        <a:lstStyle/>
        <a:p>
          <a:endParaRPr lang="zh-CN" altLang="en-US"/>
        </a:p>
      </dgm:t>
    </dgm:pt>
    <dgm:pt modelId="{98CA9CE6-6587-B549-B841-975D24C66DAC}" type="pres">
      <dgm:prSet presAssocID="{DB3EA88E-7F58-504E-BB88-3F5441186D5F}" presName="root2" presStyleCnt="0"/>
      <dgm:spPr/>
    </dgm:pt>
    <dgm:pt modelId="{C4F9BEEE-46B4-9A41-97E7-37A79DD04E06}" type="pres">
      <dgm:prSet presAssocID="{DB3EA88E-7F58-504E-BB88-3F5441186D5F}" presName="LevelTwoTextNode" presStyleLbl="node3" presStyleIdx="0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8B59A7-1E89-6F49-BB11-51220B686146}" type="pres">
      <dgm:prSet presAssocID="{DB3EA88E-7F58-504E-BB88-3F5441186D5F}" presName="level3hierChild" presStyleCnt="0"/>
      <dgm:spPr/>
    </dgm:pt>
    <dgm:pt modelId="{3EFCBB6E-B110-F949-900C-7B20E41B2D3F}" type="pres">
      <dgm:prSet presAssocID="{3F38CA76-C69E-0A4B-8183-EE9B25186BFD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8E5EBB25-3DF5-1A4C-80F4-EDD0F03235A7}" type="pres">
      <dgm:prSet presAssocID="{3F38CA76-C69E-0A4B-8183-EE9B25186BFD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6130D8E8-D3CA-1042-81B7-8209E0638F2D}" type="pres">
      <dgm:prSet presAssocID="{7E1D15FB-F05F-9D4E-898D-065D4435573C}" presName="root2" presStyleCnt="0"/>
      <dgm:spPr/>
    </dgm:pt>
    <dgm:pt modelId="{1EE47D7D-AAC1-534C-9474-A5B6031896A0}" type="pres">
      <dgm:prSet presAssocID="{7E1D15FB-F05F-9D4E-898D-065D4435573C}" presName="LevelTwoTextNode" presStyleLbl="node4" presStyleIdx="0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CABB49-5D95-2B45-AFA8-2737DD63952F}" type="pres">
      <dgm:prSet presAssocID="{7E1D15FB-F05F-9D4E-898D-065D4435573C}" presName="level3hierChild" presStyleCnt="0"/>
      <dgm:spPr/>
    </dgm:pt>
    <dgm:pt modelId="{BE47CFBF-BE01-A64D-A91D-EFAD7F27169C}" type="pres">
      <dgm:prSet presAssocID="{F6A67E5B-5593-534E-B2D1-4C3D38A434D6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6CCA7B72-50DD-ED49-9EB0-D76E0DE6E503}" type="pres">
      <dgm:prSet presAssocID="{F6A67E5B-5593-534E-B2D1-4C3D38A434D6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F5806D4C-3B54-9D4A-880C-1BE133A0DB60}" type="pres">
      <dgm:prSet presAssocID="{B9432C3F-DA0A-964C-AFB6-7B919EBFE4A7}" presName="root2" presStyleCnt="0"/>
      <dgm:spPr/>
    </dgm:pt>
    <dgm:pt modelId="{64A1664B-3221-4A46-9945-A13BB30F5CD8}" type="pres">
      <dgm:prSet presAssocID="{B9432C3F-DA0A-964C-AFB6-7B919EBFE4A7}" presName="LevelTwoTextNode" presStyleLbl="node4" presStyleIdx="1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DB9001-9870-CA4A-9AB8-43C7A6AECA85}" type="pres">
      <dgm:prSet presAssocID="{B9432C3F-DA0A-964C-AFB6-7B919EBFE4A7}" presName="level3hierChild" presStyleCnt="0"/>
      <dgm:spPr/>
    </dgm:pt>
    <dgm:pt modelId="{D65CF9D4-D025-E34F-9833-C023AC418AF6}" type="pres">
      <dgm:prSet presAssocID="{DA6E4D1A-ED6C-F348-98AB-C7D9CD754268}" presName="conn2-1" presStyleLbl="parChTrans1D3" presStyleIdx="1" presStyleCnt="6"/>
      <dgm:spPr/>
      <dgm:t>
        <a:bodyPr/>
        <a:lstStyle/>
        <a:p>
          <a:endParaRPr lang="zh-CN" altLang="en-US"/>
        </a:p>
      </dgm:t>
    </dgm:pt>
    <dgm:pt modelId="{2F07DDC8-B101-994A-93BA-653323033F86}" type="pres">
      <dgm:prSet presAssocID="{DA6E4D1A-ED6C-F348-98AB-C7D9CD754268}" presName="connTx" presStyleLbl="parChTrans1D3" presStyleIdx="1" presStyleCnt="6"/>
      <dgm:spPr/>
      <dgm:t>
        <a:bodyPr/>
        <a:lstStyle/>
        <a:p>
          <a:endParaRPr lang="zh-CN" altLang="en-US"/>
        </a:p>
      </dgm:t>
    </dgm:pt>
    <dgm:pt modelId="{9AE1DBF4-BAC2-7F45-A422-481EDF19B0A8}" type="pres">
      <dgm:prSet presAssocID="{52A04308-21FC-DA44-B6E3-193067D78C85}" presName="root2" presStyleCnt="0"/>
      <dgm:spPr/>
    </dgm:pt>
    <dgm:pt modelId="{7E71B945-599D-9948-B9F5-D001569459BE}" type="pres">
      <dgm:prSet presAssocID="{52A04308-21FC-DA44-B6E3-193067D78C85}" presName="LevelTwoTextNode" presStyleLbl="node3" presStyleIdx="1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3A03AD-DDA2-0749-A19E-FC2DDD494B12}" type="pres">
      <dgm:prSet presAssocID="{52A04308-21FC-DA44-B6E3-193067D78C85}" presName="level3hierChild" presStyleCnt="0"/>
      <dgm:spPr/>
    </dgm:pt>
    <dgm:pt modelId="{C9CA5E94-16B0-4E43-8EFA-086F601FD50C}" type="pres">
      <dgm:prSet presAssocID="{6A36FE45-640D-914D-AA4E-A29FAC2EE271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D17731E7-EBBF-A749-A1F7-D971E600CF92}" type="pres">
      <dgm:prSet presAssocID="{6A36FE45-640D-914D-AA4E-A29FAC2EE271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9B11EBAB-C993-6A4D-9C45-D3B8566927C9}" type="pres">
      <dgm:prSet presAssocID="{854118C7-E167-374D-B3DD-F1F8B7EFC95D}" presName="root2" presStyleCnt="0"/>
      <dgm:spPr/>
    </dgm:pt>
    <dgm:pt modelId="{403B6FDF-70AE-8149-BF8C-5B2F0277F9A8}" type="pres">
      <dgm:prSet presAssocID="{854118C7-E167-374D-B3DD-F1F8B7EFC95D}" presName="LevelTwoTextNode" presStyleLbl="node4" presStyleIdx="2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4DA0F8-9656-5742-A7F5-5D378DDBD1E2}" type="pres">
      <dgm:prSet presAssocID="{854118C7-E167-374D-B3DD-F1F8B7EFC95D}" presName="level3hierChild" presStyleCnt="0"/>
      <dgm:spPr/>
    </dgm:pt>
    <dgm:pt modelId="{A2ED17B0-A872-3641-AAD0-6C7811741532}" type="pres">
      <dgm:prSet presAssocID="{5F8E600E-7820-7B44-A813-0DEE3062A7B4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805D9F43-E270-2342-B56C-C5DFC37C6993}" type="pres">
      <dgm:prSet presAssocID="{5F8E600E-7820-7B44-A813-0DEE3062A7B4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645709B4-7A03-0B4C-95B3-BFEC1CB0CB3E}" type="pres">
      <dgm:prSet presAssocID="{17F4033C-72EA-174A-8C58-289F50DB3BD9}" presName="root2" presStyleCnt="0"/>
      <dgm:spPr/>
    </dgm:pt>
    <dgm:pt modelId="{115E8F1A-662F-594C-932C-22DDFE778A50}" type="pres">
      <dgm:prSet presAssocID="{17F4033C-72EA-174A-8C58-289F50DB3BD9}" presName="LevelTwoTextNode" presStyleLbl="node4" presStyleIdx="3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372861-C46B-BF42-9465-5D4EE49B43A5}" type="pres">
      <dgm:prSet presAssocID="{17F4033C-72EA-174A-8C58-289F50DB3BD9}" presName="level3hierChild" presStyleCnt="0"/>
      <dgm:spPr/>
    </dgm:pt>
    <dgm:pt modelId="{5507FDC7-9DE5-A645-9184-8332076EE5B0}" type="pres">
      <dgm:prSet presAssocID="{29B13787-8374-2244-A45B-3DA7FB9483DD}" presName="conn2-1" presStyleLbl="parChTrans1D3" presStyleIdx="2" presStyleCnt="6"/>
      <dgm:spPr/>
      <dgm:t>
        <a:bodyPr/>
        <a:lstStyle/>
        <a:p>
          <a:endParaRPr lang="zh-CN" altLang="en-US"/>
        </a:p>
      </dgm:t>
    </dgm:pt>
    <dgm:pt modelId="{75E34FF5-30D1-5E47-A488-938785ADA738}" type="pres">
      <dgm:prSet presAssocID="{29B13787-8374-2244-A45B-3DA7FB9483DD}" presName="connTx" presStyleLbl="parChTrans1D3" presStyleIdx="2" presStyleCnt="6"/>
      <dgm:spPr/>
      <dgm:t>
        <a:bodyPr/>
        <a:lstStyle/>
        <a:p>
          <a:endParaRPr lang="zh-CN" altLang="en-US"/>
        </a:p>
      </dgm:t>
    </dgm:pt>
    <dgm:pt modelId="{95099E71-D6E4-F24C-B2CD-114DA55D7006}" type="pres">
      <dgm:prSet presAssocID="{E0A02B30-748B-6B46-88F5-F8C84260B9C9}" presName="root2" presStyleCnt="0"/>
      <dgm:spPr/>
    </dgm:pt>
    <dgm:pt modelId="{D0D533D1-90FD-8444-BE22-1D6FD14ABBF3}" type="pres">
      <dgm:prSet presAssocID="{E0A02B30-748B-6B46-88F5-F8C84260B9C9}" presName="LevelTwoTextNode" presStyleLbl="node3" presStyleIdx="2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355BE-67E6-394C-A7BA-A3D74DD1B144}" type="pres">
      <dgm:prSet presAssocID="{E0A02B30-748B-6B46-88F5-F8C84260B9C9}" presName="level3hierChild" presStyleCnt="0"/>
      <dgm:spPr/>
    </dgm:pt>
    <dgm:pt modelId="{F2034D81-94C7-2845-A0F2-25229B6BEF40}" type="pres">
      <dgm:prSet presAssocID="{BFFB5E98-3723-514A-A70A-EC9FFD04570E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B1F4B9E7-91D9-1A4A-A251-ED53CACE94FD}" type="pres">
      <dgm:prSet presAssocID="{BFFB5E98-3723-514A-A70A-EC9FFD04570E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F8557D12-2C96-0D47-B658-3D1E300C14C0}" type="pres">
      <dgm:prSet presAssocID="{E9A2CBF6-2CAA-A44C-BDBD-2C04A7BFB9AC}" presName="root2" presStyleCnt="0"/>
      <dgm:spPr/>
    </dgm:pt>
    <dgm:pt modelId="{D452513A-18B8-0849-928B-00375095E718}" type="pres">
      <dgm:prSet presAssocID="{E9A2CBF6-2CAA-A44C-BDBD-2C04A7BFB9AC}" presName="LevelTwoTextNode" presStyleLbl="node4" presStyleIdx="4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8CB0BB-5B17-924B-8A77-54A7A9BD81B5}" type="pres">
      <dgm:prSet presAssocID="{E9A2CBF6-2CAA-A44C-BDBD-2C04A7BFB9AC}" presName="level3hierChild" presStyleCnt="0"/>
      <dgm:spPr/>
    </dgm:pt>
    <dgm:pt modelId="{5DF20747-C3F8-D54A-87FD-9E4EA5C6F362}" type="pres">
      <dgm:prSet presAssocID="{D5E227F6-D7D3-7148-8EFE-BE8CFC4FDFE8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AAC34D09-FE18-E742-9BC9-E67781BB2F5D}" type="pres">
      <dgm:prSet presAssocID="{D5E227F6-D7D3-7148-8EFE-BE8CFC4FDFE8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E35F624-A516-5A46-9660-9653540C0338}" type="pres">
      <dgm:prSet presAssocID="{8EB2DF8B-867D-F644-A521-24524C2FFC15}" presName="root2" presStyleCnt="0"/>
      <dgm:spPr/>
    </dgm:pt>
    <dgm:pt modelId="{6E5F9077-AABD-FA45-B83B-4F5765AE9545}" type="pres">
      <dgm:prSet presAssocID="{8EB2DF8B-867D-F644-A521-24524C2FFC15}" presName="LevelTwoTextNode" presStyleLbl="node4" presStyleIdx="5" presStyleCnt="8" custScaleX="1478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613B9-53E9-DF4E-90C9-D6A9BC90531B}" type="pres">
      <dgm:prSet presAssocID="{8EB2DF8B-867D-F644-A521-24524C2FFC15}" presName="level3hierChild" presStyleCnt="0"/>
      <dgm:spPr/>
    </dgm:pt>
    <dgm:pt modelId="{438F5474-8EC3-764F-B7AD-928C735235FA}" type="pres">
      <dgm:prSet presAssocID="{6C38F299-3FBB-9447-8345-6C872044A9E4}" presName="conn2-1" presStyleLbl="parChTrans1D3" presStyleIdx="3" presStyleCnt="6"/>
      <dgm:spPr/>
      <dgm:t>
        <a:bodyPr/>
        <a:lstStyle/>
        <a:p>
          <a:endParaRPr lang="zh-CN" altLang="en-US"/>
        </a:p>
      </dgm:t>
    </dgm:pt>
    <dgm:pt modelId="{4257203D-8FB3-5F49-BB87-DB422D631A22}" type="pres">
      <dgm:prSet presAssocID="{6C38F299-3FBB-9447-8345-6C872044A9E4}" presName="connTx" presStyleLbl="parChTrans1D3" presStyleIdx="3" presStyleCnt="6"/>
      <dgm:spPr/>
      <dgm:t>
        <a:bodyPr/>
        <a:lstStyle/>
        <a:p>
          <a:endParaRPr lang="zh-CN" altLang="en-US"/>
        </a:p>
      </dgm:t>
    </dgm:pt>
    <dgm:pt modelId="{9DDC3BDC-1146-D34E-8629-8D3FA7C92470}" type="pres">
      <dgm:prSet presAssocID="{A8FE14EF-C820-B54A-A3B6-52D949E665B0}" presName="root2" presStyleCnt="0"/>
      <dgm:spPr/>
    </dgm:pt>
    <dgm:pt modelId="{E0A6184B-F0DB-EC40-A869-2D70B72C0494}" type="pres">
      <dgm:prSet presAssocID="{A8FE14EF-C820-B54A-A3B6-52D949E665B0}" presName="LevelTwoTextNode" presStyleLbl="node3" presStyleIdx="3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353DB4-EB5E-4347-AC45-19FF4FC6F0FE}" type="pres">
      <dgm:prSet presAssocID="{A8FE14EF-C820-B54A-A3B6-52D949E665B0}" presName="level3hierChild" presStyleCnt="0"/>
      <dgm:spPr/>
    </dgm:pt>
    <dgm:pt modelId="{4E087A9E-F90D-8846-989F-705164C60B82}" type="pres">
      <dgm:prSet presAssocID="{B19D2FCD-07EB-A349-A062-706B25FDB8B3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F18A7710-6BAE-4A41-A00E-1416FA2B5190}" type="pres">
      <dgm:prSet presAssocID="{B19D2FCD-07EB-A349-A062-706B25FDB8B3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A2E89699-CB76-634E-8AF4-DCAAE9F78E73}" type="pres">
      <dgm:prSet presAssocID="{531EA42E-FAF7-F24B-B831-D41C48ED3085}" presName="root2" presStyleCnt="0"/>
      <dgm:spPr/>
    </dgm:pt>
    <dgm:pt modelId="{82B8C1F5-04F3-6A46-A7A1-BF34DCDF54DD}" type="pres">
      <dgm:prSet presAssocID="{531EA42E-FAF7-F24B-B831-D41C48ED3085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C5B27F-2C61-4C45-88B4-4124CB1CDDCC}" type="pres">
      <dgm:prSet presAssocID="{531EA42E-FAF7-F24B-B831-D41C48ED3085}" presName="level3hierChild" presStyleCnt="0"/>
      <dgm:spPr/>
    </dgm:pt>
    <dgm:pt modelId="{33F94628-768A-1F4A-833E-C0802641A6F8}" type="pres">
      <dgm:prSet presAssocID="{C1AD6FFA-053D-C449-A00D-B72C97254C8A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17E5A840-CF96-A947-BDFC-A29580D6ACEB}" type="pres">
      <dgm:prSet presAssocID="{C1AD6FFA-053D-C449-A00D-B72C97254C8A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69510A60-87C7-8A4C-8438-A5033268FE87}" type="pres">
      <dgm:prSet presAssocID="{893EB2C6-9022-E141-BC5A-6B9C2F18780B}" presName="root2" presStyleCnt="0"/>
      <dgm:spPr/>
    </dgm:pt>
    <dgm:pt modelId="{93408EA1-5847-E146-AF5D-FDBAB479649B}" type="pres">
      <dgm:prSet presAssocID="{893EB2C6-9022-E141-BC5A-6B9C2F18780B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87D1F-978F-9F4E-A79C-2445C9C3E928}" type="pres">
      <dgm:prSet presAssocID="{893EB2C6-9022-E141-BC5A-6B9C2F18780B}" presName="level3hierChild" presStyleCnt="0"/>
      <dgm:spPr/>
    </dgm:pt>
    <dgm:pt modelId="{B655AC74-0A5E-564F-A09A-D21215709A9A}" type="pres">
      <dgm:prSet presAssocID="{64E1DBBF-A7A8-9949-83A3-28168A403F9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8219283F-06E8-914A-AC2A-14B4F203F0AC}" type="pres">
      <dgm:prSet presAssocID="{64E1DBBF-A7A8-9949-83A3-28168A403F9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27A7312F-C04C-E440-B3B6-8C8AF333F595}" type="pres">
      <dgm:prSet presAssocID="{D1C561DF-BDC9-7340-A764-3661E97DFB83}" presName="root2" presStyleCnt="0"/>
      <dgm:spPr/>
    </dgm:pt>
    <dgm:pt modelId="{30F20566-9FD4-884E-9503-B00F99E0517E}" type="pres">
      <dgm:prSet presAssocID="{D1C561DF-BDC9-7340-A764-3661E97DFB83}" presName="LevelTwoTextNode" presStyleLbl="node2" presStyleIdx="1" presStyleCnt="2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B5B518-8F55-544B-87CE-42592879E961}" type="pres">
      <dgm:prSet presAssocID="{D1C561DF-BDC9-7340-A764-3661E97DFB83}" presName="level3hierChild" presStyleCnt="0"/>
      <dgm:spPr/>
    </dgm:pt>
    <dgm:pt modelId="{676B2799-C0CE-9049-BF05-5A00F1175C16}" type="pres">
      <dgm:prSet presAssocID="{AAA23877-350E-8642-B294-0282781080CC}" presName="conn2-1" presStyleLbl="parChTrans1D3" presStyleIdx="4" presStyleCnt="6"/>
      <dgm:spPr/>
      <dgm:t>
        <a:bodyPr/>
        <a:lstStyle/>
        <a:p>
          <a:endParaRPr lang="zh-CN" altLang="en-US"/>
        </a:p>
      </dgm:t>
    </dgm:pt>
    <dgm:pt modelId="{2CC51B5D-7089-3E4A-AD88-D76F71B99C1E}" type="pres">
      <dgm:prSet presAssocID="{AAA23877-350E-8642-B294-0282781080CC}" presName="connTx" presStyleLbl="parChTrans1D3" presStyleIdx="4" presStyleCnt="6"/>
      <dgm:spPr/>
      <dgm:t>
        <a:bodyPr/>
        <a:lstStyle/>
        <a:p>
          <a:endParaRPr lang="zh-CN" altLang="en-US"/>
        </a:p>
      </dgm:t>
    </dgm:pt>
    <dgm:pt modelId="{AB5457B5-604E-A446-B194-0EB209402F09}" type="pres">
      <dgm:prSet presAssocID="{4BBD6445-D3B9-3841-997B-FDA313AE73E0}" presName="root2" presStyleCnt="0"/>
      <dgm:spPr/>
    </dgm:pt>
    <dgm:pt modelId="{977D78BA-DF7B-9E4A-A6C5-149C58E10E3A}" type="pres">
      <dgm:prSet presAssocID="{4BBD6445-D3B9-3841-997B-FDA313AE73E0}" presName="LevelTwoTextNode" presStyleLbl="node3" presStyleIdx="4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9C9FD7-B418-9043-B5A6-D5BEFA5BAB9D}" type="pres">
      <dgm:prSet presAssocID="{4BBD6445-D3B9-3841-997B-FDA313AE73E0}" presName="level3hierChild" presStyleCnt="0"/>
      <dgm:spPr/>
    </dgm:pt>
    <dgm:pt modelId="{3CA8C6BF-6178-8040-8A05-A6D30F739446}" type="pres">
      <dgm:prSet presAssocID="{5A431025-0386-1044-9506-82800E110108}" presName="conn2-1" presStyleLbl="parChTrans1D3" presStyleIdx="5" presStyleCnt="6"/>
      <dgm:spPr/>
      <dgm:t>
        <a:bodyPr/>
        <a:lstStyle/>
        <a:p>
          <a:endParaRPr lang="zh-CN" altLang="en-US"/>
        </a:p>
      </dgm:t>
    </dgm:pt>
    <dgm:pt modelId="{42013DCD-E57B-CB48-89D9-12B324375B07}" type="pres">
      <dgm:prSet presAssocID="{5A431025-0386-1044-9506-82800E110108}" presName="connTx" presStyleLbl="parChTrans1D3" presStyleIdx="5" presStyleCnt="6"/>
      <dgm:spPr/>
      <dgm:t>
        <a:bodyPr/>
        <a:lstStyle/>
        <a:p>
          <a:endParaRPr lang="zh-CN" altLang="en-US"/>
        </a:p>
      </dgm:t>
    </dgm:pt>
    <dgm:pt modelId="{D066FF03-7A9F-264A-93F8-E8740301690F}" type="pres">
      <dgm:prSet presAssocID="{E56473A8-CBF6-FA45-A893-59EE4D5D47B7}" presName="root2" presStyleCnt="0"/>
      <dgm:spPr/>
    </dgm:pt>
    <dgm:pt modelId="{6614D260-0BE7-A048-AF49-25A36B5F49EF}" type="pres">
      <dgm:prSet presAssocID="{E56473A8-CBF6-FA45-A893-59EE4D5D47B7}" presName="LevelTwoTextNode" presStyleLbl="node3" presStyleIdx="5" presStyleCnt="6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887F8B-1CD6-EF4C-A66E-DEF0D06B9157}" type="pres">
      <dgm:prSet presAssocID="{E56473A8-CBF6-FA45-A893-59EE4D5D47B7}" presName="level3hierChild" presStyleCnt="0"/>
      <dgm:spPr/>
    </dgm:pt>
  </dgm:ptLst>
  <dgm:cxnLst>
    <dgm:cxn modelId="{CF09DBF8-0353-3E41-B75D-6013DEC031C2}" type="presOf" srcId="{DB3EA88E-7F58-504E-BB88-3F5441186D5F}" destId="{C4F9BEEE-46B4-9A41-97E7-37A79DD04E06}" srcOrd="0" destOrd="0" presId="urn:microsoft.com/office/officeart/2005/8/layout/hierarchy2"/>
    <dgm:cxn modelId="{FBF90C05-2D93-EE4E-9AE8-BD890F624261}" type="presOf" srcId="{64E1DBBF-A7A8-9949-83A3-28168A403F9C}" destId="{B655AC74-0A5E-564F-A09A-D21215709A9A}" srcOrd="0" destOrd="0" presId="urn:microsoft.com/office/officeart/2005/8/layout/hierarchy2"/>
    <dgm:cxn modelId="{6775B0D1-EB14-4449-B675-7B6A94F16DFF}" type="presOf" srcId="{B19D2FCD-07EB-A349-A062-706B25FDB8B3}" destId="{F18A7710-6BAE-4A41-A00E-1416FA2B5190}" srcOrd="1" destOrd="0" presId="urn:microsoft.com/office/officeart/2005/8/layout/hierarchy2"/>
    <dgm:cxn modelId="{0268B7BE-9809-474E-8B4E-FF18274E37A0}" srcId="{661DF471-B00A-B248-916D-9A549F052726}" destId="{52A04308-21FC-DA44-B6E3-193067D78C85}" srcOrd="1" destOrd="0" parTransId="{DA6E4D1A-ED6C-F348-98AB-C7D9CD754268}" sibTransId="{5AB564D1-A8B3-0D4D-8846-CA33FB03C4D5}"/>
    <dgm:cxn modelId="{6D3967CA-01CF-5246-90F0-5ECDF1CF5717}" srcId="{DB3EA88E-7F58-504E-BB88-3F5441186D5F}" destId="{7E1D15FB-F05F-9D4E-898D-065D4435573C}" srcOrd="0" destOrd="0" parTransId="{3F38CA76-C69E-0A4B-8183-EE9B25186BFD}" sibTransId="{161919EE-9F65-2743-8ADA-99F4228DA7BB}"/>
    <dgm:cxn modelId="{9049A7D8-2459-1445-91CA-BABFB5841BE9}" type="presOf" srcId="{E0A02B30-748B-6B46-88F5-F8C84260B9C9}" destId="{D0D533D1-90FD-8444-BE22-1D6FD14ABBF3}" srcOrd="0" destOrd="0" presId="urn:microsoft.com/office/officeart/2005/8/layout/hierarchy2"/>
    <dgm:cxn modelId="{EDECEC84-28FF-7445-B169-07579D5DBD17}" type="presOf" srcId="{E5F020E2-9872-E24F-9C68-171A8DAB4261}" destId="{CA94A4D1-AA32-8B49-A68E-41E1E72A095C}" srcOrd="1" destOrd="0" presId="urn:microsoft.com/office/officeart/2005/8/layout/hierarchy2"/>
    <dgm:cxn modelId="{4E1E8435-4276-034E-B3E2-9A96BB0269C5}" type="presOf" srcId="{64E1DBBF-A7A8-9949-83A3-28168A403F9C}" destId="{8219283F-06E8-914A-AC2A-14B4F203F0AC}" srcOrd="1" destOrd="0" presId="urn:microsoft.com/office/officeart/2005/8/layout/hierarchy2"/>
    <dgm:cxn modelId="{BDD4DF10-DD7E-F346-BDD6-FCF9FA6C679A}" type="presOf" srcId="{BFFB5E98-3723-514A-A70A-EC9FFD04570E}" destId="{F2034D81-94C7-2845-A0F2-25229B6BEF40}" srcOrd="0" destOrd="0" presId="urn:microsoft.com/office/officeart/2005/8/layout/hierarchy2"/>
    <dgm:cxn modelId="{547DB609-736A-9D40-9544-386EF784F7E1}" srcId="{D1C561DF-BDC9-7340-A764-3661E97DFB83}" destId="{E56473A8-CBF6-FA45-A893-59EE4D5D47B7}" srcOrd="1" destOrd="0" parTransId="{5A431025-0386-1044-9506-82800E110108}" sibTransId="{9F3CE1AE-905F-2D46-B0E4-77C5E758E24F}"/>
    <dgm:cxn modelId="{D8804B16-F2C0-2D44-9C13-A8D9BC858494}" srcId="{E0A02B30-748B-6B46-88F5-F8C84260B9C9}" destId="{8EB2DF8B-867D-F644-A521-24524C2FFC15}" srcOrd="1" destOrd="0" parTransId="{D5E227F6-D7D3-7148-8EFE-BE8CFC4FDFE8}" sibTransId="{DBAD3AE2-4C94-5F42-B981-D4EF33D18C7B}"/>
    <dgm:cxn modelId="{8E3BF8A5-CCCB-AE44-814E-2AD2D117D1BF}" srcId="{52A04308-21FC-DA44-B6E3-193067D78C85}" destId="{854118C7-E167-374D-B3DD-F1F8B7EFC95D}" srcOrd="0" destOrd="0" parTransId="{6A36FE45-640D-914D-AA4E-A29FAC2EE271}" sibTransId="{36EB597A-8FF9-4F4C-81FB-0408BBFA19DD}"/>
    <dgm:cxn modelId="{A46C922C-1E1A-C842-B213-22CDDFDE1DA1}" type="presOf" srcId="{29B13787-8374-2244-A45B-3DA7FB9483DD}" destId="{75E34FF5-30D1-5E47-A488-938785ADA738}" srcOrd="1" destOrd="0" presId="urn:microsoft.com/office/officeart/2005/8/layout/hierarchy2"/>
    <dgm:cxn modelId="{3DC72E45-442B-BA4D-9926-5881F20E36D6}" type="presOf" srcId="{C1AD6FFA-053D-C449-A00D-B72C97254C8A}" destId="{33F94628-768A-1F4A-833E-C0802641A6F8}" srcOrd="0" destOrd="0" presId="urn:microsoft.com/office/officeart/2005/8/layout/hierarchy2"/>
    <dgm:cxn modelId="{048AD8A4-382B-924A-BD9C-0A58A1FB97AE}" type="presOf" srcId="{F6A67E5B-5593-534E-B2D1-4C3D38A434D6}" destId="{BE47CFBF-BE01-A64D-A91D-EFAD7F27169C}" srcOrd="0" destOrd="0" presId="urn:microsoft.com/office/officeart/2005/8/layout/hierarchy2"/>
    <dgm:cxn modelId="{15EB90F9-91A1-6446-8E00-7FA58B0DC57E}" type="presOf" srcId="{3F38CA76-C69E-0A4B-8183-EE9B25186BFD}" destId="{8E5EBB25-3DF5-1A4C-80F4-EDD0F03235A7}" srcOrd="1" destOrd="0" presId="urn:microsoft.com/office/officeart/2005/8/layout/hierarchy2"/>
    <dgm:cxn modelId="{05689FF1-5A4B-014D-A312-581B0685E4DF}" srcId="{52A04308-21FC-DA44-B6E3-193067D78C85}" destId="{17F4033C-72EA-174A-8C58-289F50DB3BD9}" srcOrd="1" destOrd="0" parTransId="{5F8E600E-7820-7B44-A813-0DEE3062A7B4}" sibTransId="{B7FAF342-61EB-2749-A169-C8ECDBBC56E2}"/>
    <dgm:cxn modelId="{F4FC241A-8A46-9E45-89D2-BC8E46578489}" srcId="{9E26D563-7401-6A43-AFFA-7A1561E63B29}" destId="{3EE69FF1-22AE-3046-AF46-3BD2158E2344}" srcOrd="0" destOrd="0" parTransId="{BD3AD45E-76B7-984B-820D-DA4F977B9DA1}" sibTransId="{702F9FD6-70B7-B34C-B054-D0CB71C66C45}"/>
    <dgm:cxn modelId="{A38831E4-EA89-2B41-AAA5-2C68B6E39C9E}" type="presOf" srcId="{AAA23877-350E-8642-B294-0282781080CC}" destId="{2CC51B5D-7089-3E4A-AD88-D76F71B99C1E}" srcOrd="1" destOrd="0" presId="urn:microsoft.com/office/officeart/2005/8/layout/hierarchy2"/>
    <dgm:cxn modelId="{5A33815C-9D7E-2D45-AA96-A951ACC6657A}" type="presOf" srcId="{AAA23877-350E-8642-B294-0282781080CC}" destId="{676B2799-C0CE-9049-BF05-5A00F1175C16}" srcOrd="0" destOrd="0" presId="urn:microsoft.com/office/officeart/2005/8/layout/hierarchy2"/>
    <dgm:cxn modelId="{CFC7EDC4-CF90-6D49-BF85-2C0DE6AF9EA6}" type="presOf" srcId="{3EE69FF1-22AE-3046-AF46-3BD2158E2344}" destId="{E9FBBC04-4B09-9A4C-B156-E089B599926A}" srcOrd="0" destOrd="0" presId="urn:microsoft.com/office/officeart/2005/8/layout/hierarchy2"/>
    <dgm:cxn modelId="{9C607E12-DAE9-2C4F-9458-7F89E3973835}" type="presOf" srcId="{854118C7-E167-374D-B3DD-F1F8B7EFC95D}" destId="{403B6FDF-70AE-8149-BF8C-5B2F0277F9A8}" srcOrd="0" destOrd="0" presId="urn:microsoft.com/office/officeart/2005/8/layout/hierarchy2"/>
    <dgm:cxn modelId="{8FE78A09-AEC8-B945-AA8C-C629F443521C}" srcId="{A8FE14EF-C820-B54A-A3B6-52D949E665B0}" destId="{531EA42E-FAF7-F24B-B831-D41C48ED3085}" srcOrd="0" destOrd="0" parTransId="{B19D2FCD-07EB-A349-A062-706B25FDB8B3}" sibTransId="{B21E92A4-F0B1-6B46-B051-C161697E9AE7}"/>
    <dgm:cxn modelId="{B4E71F35-CF8E-5A42-9B7A-DD5CD07571AC}" type="presOf" srcId="{6C38F299-3FBB-9447-8345-6C872044A9E4}" destId="{4257203D-8FB3-5F49-BB87-DB422D631A22}" srcOrd="1" destOrd="0" presId="urn:microsoft.com/office/officeart/2005/8/layout/hierarchy2"/>
    <dgm:cxn modelId="{B4989B98-CC96-8C4F-8A67-DEBB7E51DDEA}" srcId="{A8FE14EF-C820-B54A-A3B6-52D949E665B0}" destId="{893EB2C6-9022-E141-BC5A-6B9C2F18780B}" srcOrd="1" destOrd="0" parTransId="{C1AD6FFA-053D-C449-A00D-B72C97254C8A}" sibTransId="{3CE99CF0-7F5F-3D43-BD79-1BF691D22017}"/>
    <dgm:cxn modelId="{C18D82F9-42BF-634A-83CB-AB0D02A572D9}" srcId="{661DF471-B00A-B248-916D-9A549F052726}" destId="{DB3EA88E-7F58-504E-BB88-3F5441186D5F}" srcOrd="0" destOrd="0" parTransId="{A1C6B0E5-F860-C04B-965B-DB090D8E8727}" sibTransId="{A39D81B5-E3D0-8244-B22D-DA2F04B66C72}"/>
    <dgm:cxn modelId="{A4157FDD-6AB6-6B4D-995B-BA0AA73383A0}" type="presOf" srcId="{5A431025-0386-1044-9506-82800E110108}" destId="{3CA8C6BF-6178-8040-8A05-A6D30F739446}" srcOrd="0" destOrd="0" presId="urn:microsoft.com/office/officeart/2005/8/layout/hierarchy2"/>
    <dgm:cxn modelId="{EAF18891-FDA9-1748-AA47-AE33D5493DBD}" type="presOf" srcId="{DA6E4D1A-ED6C-F348-98AB-C7D9CD754268}" destId="{2F07DDC8-B101-994A-93BA-653323033F86}" srcOrd="1" destOrd="0" presId="urn:microsoft.com/office/officeart/2005/8/layout/hierarchy2"/>
    <dgm:cxn modelId="{EB942B62-7F92-054E-8336-5C1FF76494BB}" type="presOf" srcId="{C1AD6FFA-053D-C449-A00D-B72C97254C8A}" destId="{17E5A840-CF96-A947-BDFC-A29580D6ACEB}" srcOrd="1" destOrd="0" presId="urn:microsoft.com/office/officeart/2005/8/layout/hierarchy2"/>
    <dgm:cxn modelId="{09D4A547-60A2-D240-9A88-E68C1BB55FEC}" type="presOf" srcId="{E9A2CBF6-2CAA-A44C-BDBD-2C04A7BFB9AC}" destId="{D452513A-18B8-0849-928B-00375095E718}" srcOrd="0" destOrd="0" presId="urn:microsoft.com/office/officeart/2005/8/layout/hierarchy2"/>
    <dgm:cxn modelId="{AC092765-0B6F-9E47-8BC6-1D03818BED53}" type="presOf" srcId="{E5F020E2-9872-E24F-9C68-171A8DAB4261}" destId="{8EDCE480-1BA7-C54E-8ECC-416A88456D6A}" srcOrd="0" destOrd="0" presId="urn:microsoft.com/office/officeart/2005/8/layout/hierarchy2"/>
    <dgm:cxn modelId="{57F3789F-70C6-F14E-B768-F9C50CD122CD}" type="presOf" srcId="{5F8E600E-7820-7B44-A813-0DEE3062A7B4}" destId="{A2ED17B0-A872-3641-AAD0-6C7811741532}" srcOrd="0" destOrd="0" presId="urn:microsoft.com/office/officeart/2005/8/layout/hierarchy2"/>
    <dgm:cxn modelId="{F4AA58E2-70CD-E547-998E-4789BBF718C5}" type="presOf" srcId="{7E1D15FB-F05F-9D4E-898D-065D4435573C}" destId="{1EE47D7D-AAC1-534C-9474-A5B6031896A0}" srcOrd="0" destOrd="0" presId="urn:microsoft.com/office/officeart/2005/8/layout/hierarchy2"/>
    <dgm:cxn modelId="{4042C1BB-55C2-1743-B4F8-483AF2EED679}" type="presOf" srcId="{A1C6B0E5-F860-C04B-965B-DB090D8E8727}" destId="{4A6D7514-167D-3D41-A6E0-ED578B504EF1}" srcOrd="1" destOrd="0" presId="urn:microsoft.com/office/officeart/2005/8/layout/hierarchy2"/>
    <dgm:cxn modelId="{BA7FBC17-3D57-1348-882F-90525B549EE2}" srcId="{DB3EA88E-7F58-504E-BB88-3F5441186D5F}" destId="{B9432C3F-DA0A-964C-AFB6-7B919EBFE4A7}" srcOrd="1" destOrd="0" parTransId="{F6A67E5B-5593-534E-B2D1-4C3D38A434D6}" sibTransId="{EE2B4FE1-994D-BB40-8AFE-EAB3135617AE}"/>
    <dgm:cxn modelId="{E65C785D-F6F2-2842-A521-32655F322E27}" type="presOf" srcId="{893EB2C6-9022-E141-BC5A-6B9C2F18780B}" destId="{93408EA1-5847-E146-AF5D-FDBAB479649B}" srcOrd="0" destOrd="0" presId="urn:microsoft.com/office/officeart/2005/8/layout/hierarchy2"/>
    <dgm:cxn modelId="{9A5FAADC-E93F-4A47-8931-94C290310389}" type="presOf" srcId="{531EA42E-FAF7-F24B-B831-D41C48ED3085}" destId="{82B8C1F5-04F3-6A46-A7A1-BF34DCDF54DD}" srcOrd="0" destOrd="0" presId="urn:microsoft.com/office/officeart/2005/8/layout/hierarchy2"/>
    <dgm:cxn modelId="{FE8200DA-B2D3-0943-AF5C-E43440EE24D9}" type="presOf" srcId="{A1C6B0E5-F860-C04B-965B-DB090D8E8727}" destId="{830DF2E0-8EF0-2C4E-95F0-2151B6CD6FFF}" srcOrd="0" destOrd="0" presId="urn:microsoft.com/office/officeart/2005/8/layout/hierarchy2"/>
    <dgm:cxn modelId="{E8FA8C8A-99EB-F245-9FFF-FB83AB4F24C3}" type="presOf" srcId="{D5E227F6-D7D3-7148-8EFE-BE8CFC4FDFE8}" destId="{5DF20747-C3F8-D54A-87FD-9E4EA5C6F362}" srcOrd="0" destOrd="0" presId="urn:microsoft.com/office/officeart/2005/8/layout/hierarchy2"/>
    <dgm:cxn modelId="{3A573960-2757-8E4D-A42F-2E2C24F83EBB}" type="presOf" srcId="{4BBD6445-D3B9-3841-997B-FDA313AE73E0}" destId="{977D78BA-DF7B-9E4A-A6C5-149C58E10E3A}" srcOrd="0" destOrd="0" presId="urn:microsoft.com/office/officeart/2005/8/layout/hierarchy2"/>
    <dgm:cxn modelId="{6F1F4EA1-7861-034D-B870-332075952184}" type="presOf" srcId="{9E26D563-7401-6A43-AFFA-7A1561E63B29}" destId="{B113F261-7556-BD46-8132-A8D0CABD0156}" srcOrd="0" destOrd="0" presId="urn:microsoft.com/office/officeart/2005/8/layout/hierarchy2"/>
    <dgm:cxn modelId="{5DC54C1A-C544-6D42-B59B-11EA6ED3684D}" type="presOf" srcId="{5F8E600E-7820-7B44-A813-0DEE3062A7B4}" destId="{805D9F43-E270-2342-B56C-C5DFC37C6993}" srcOrd="1" destOrd="0" presId="urn:microsoft.com/office/officeart/2005/8/layout/hierarchy2"/>
    <dgm:cxn modelId="{784A6952-DB66-6F43-A8BA-A08DDEFE8DEF}" type="presOf" srcId="{5A431025-0386-1044-9506-82800E110108}" destId="{42013DCD-E57B-CB48-89D9-12B324375B07}" srcOrd="1" destOrd="0" presId="urn:microsoft.com/office/officeart/2005/8/layout/hierarchy2"/>
    <dgm:cxn modelId="{61C945F2-B91E-7A48-B987-DE495B8849AA}" type="presOf" srcId="{B19D2FCD-07EB-A349-A062-706B25FDB8B3}" destId="{4E087A9E-F90D-8846-989F-705164C60B82}" srcOrd="0" destOrd="0" presId="urn:microsoft.com/office/officeart/2005/8/layout/hierarchy2"/>
    <dgm:cxn modelId="{34F68ADD-6C93-E94B-9261-8CF48D3B5797}" srcId="{3EE69FF1-22AE-3046-AF46-3BD2158E2344}" destId="{D1C561DF-BDC9-7340-A764-3661E97DFB83}" srcOrd="1" destOrd="0" parTransId="{64E1DBBF-A7A8-9949-83A3-28168A403F9C}" sibTransId="{8D369921-9A20-D04A-86E2-64A186BCE27E}"/>
    <dgm:cxn modelId="{6D30A0D6-E22F-2148-8EE2-A8BAA4478ACA}" type="presOf" srcId="{DA6E4D1A-ED6C-F348-98AB-C7D9CD754268}" destId="{D65CF9D4-D025-E34F-9833-C023AC418AF6}" srcOrd="0" destOrd="0" presId="urn:microsoft.com/office/officeart/2005/8/layout/hierarchy2"/>
    <dgm:cxn modelId="{58231B4C-DE49-6D40-AACB-A2CFEEA6D7DC}" srcId="{661DF471-B00A-B248-916D-9A549F052726}" destId="{E0A02B30-748B-6B46-88F5-F8C84260B9C9}" srcOrd="2" destOrd="0" parTransId="{29B13787-8374-2244-A45B-3DA7FB9483DD}" sibTransId="{3D2F2B62-D3A9-B04D-8BF8-0CC5254D236D}"/>
    <dgm:cxn modelId="{70B0511E-5192-4348-9CBB-F34CAC1D0E29}" type="presOf" srcId="{D5E227F6-D7D3-7148-8EFE-BE8CFC4FDFE8}" destId="{AAC34D09-FE18-E742-9BC9-E67781BB2F5D}" srcOrd="1" destOrd="0" presId="urn:microsoft.com/office/officeart/2005/8/layout/hierarchy2"/>
    <dgm:cxn modelId="{8E6BA0BD-0E08-E44C-BD3D-B94D95E3A9B9}" type="presOf" srcId="{6A36FE45-640D-914D-AA4E-A29FAC2EE271}" destId="{D17731E7-EBBF-A749-A1F7-D971E600CF92}" srcOrd="1" destOrd="0" presId="urn:microsoft.com/office/officeart/2005/8/layout/hierarchy2"/>
    <dgm:cxn modelId="{3196DEC6-8222-6040-9DA4-AE6696785265}" type="presOf" srcId="{17F4033C-72EA-174A-8C58-289F50DB3BD9}" destId="{115E8F1A-662F-594C-932C-22DDFE778A50}" srcOrd="0" destOrd="0" presId="urn:microsoft.com/office/officeart/2005/8/layout/hierarchy2"/>
    <dgm:cxn modelId="{336E8974-6C9F-DA4E-9A74-F68958014587}" srcId="{3EE69FF1-22AE-3046-AF46-3BD2158E2344}" destId="{661DF471-B00A-B248-916D-9A549F052726}" srcOrd="0" destOrd="0" parTransId="{E5F020E2-9872-E24F-9C68-171A8DAB4261}" sibTransId="{FA91BFE6-2973-BB4E-9475-540CFAB12511}"/>
    <dgm:cxn modelId="{8E3F7CF9-9350-8743-B472-8CA29E182533}" type="presOf" srcId="{661DF471-B00A-B248-916D-9A549F052726}" destId="{EDC0104A-FB3A-6645-AF2E-94D1F85DAFC5}" srcOrd="0" destOrd="0" presId="urn:microsoft.com/office/officeart/2005/8/layout/hierarchy2"/>
    <dgm:cxn modelId="{04AAE357-2E92-D84E-B991-192EC37DA536}" type="presOf" srcId="{A8FE14EF-C820-B54A-A3B6-52D949E665B0}" destId="{E0A6184B-F0DB-EC40-A869-2D70B72C0494}" srcOrd="0" destOrd="0" presId="urn:microsoft.com/office/officeart/2005/8/layout/hierarchy2"/>
    <dgm:cxn modelId="{62C0A5B7-600B-CF4E-B7A3-DE65EF63B087}" type="presOf" srcId="{52A04308-21FC-DA44-B6E3-193067D78C85}" destId="{7E71B945-599D-9948-B9F5-D001569459BE}" srcOrd="0" destOrd="0" presId="urn:microsoft.com/office/officeart/2005/8/layout/hierarchy2"/>
    <dgm:cxn modelId="{F426257E-3AD3-AD43-854F-E026B756F0B6}" type="presOf" srcId="{F6A67E5B-5593-534E-B2D1-4C3D38A434D6}" destId="{6CCA7B72-50DD-ED49-9EB0-D76E0DE6E503}" srcOrd="1" destOrd="0" presId="urn:microsoft.com/office/officeart/2005/8/layout/hierarchy2"/>
    <dgm:cxn modelId="{233A38DE-B302-364C-9766-44638EB78E25}" type="presOf" srcId="{D1C561DF-BDC9-7340-A764-3661E97DFB83}" destId="{30F20566-9FD4-884E-9503-B00F99E0517E}" srcOrd="0" destOrd="0" presId="urn:microsoft.com/office/officeart/2005/8/layout/hierarchy2"/>
    <dgm:cxn modelId="{371D035F-AB28-FB40-AFCD-946628BDAC19}" type="presOf" srcId="{E56473A8-CBF6-FA45-A893-59EE4D5D47B7}" destId="{6614D260-0BE7-A048-AF49-25A36B5F49EF}" srcOrd="0" destOrd="0" presId="urn:microsoft.com/office/officeart/2005/8/layout/hierarchy2"/>
    <dgm:cxn modelId="{2FBBF29D-DC8D-1540-91E1-509B4C5C9028}" type="presOf" srcId="{BFFB5E98-3723-514A-A70A-EC9FFD04570E}" destId="{B1F4B9E7-91D9-1A4A-A251-ED53CACE94FD}" srcOrd="1" destOrd="0" presId="urn:microsoft.com/office/officeart/2005/8/layout/hierarchy2"/>
    <dgm:cxn modelId="{255B122C-78EB-7D4E-97A1-CE4343627196}" type="presOf" srcId="{B9432C3F-DA0A-964C-AFB6-7B919EBFE4A7}" destId="{64A1664B-3221-4A46-9945-A13BB30F5CD8}" srcOrd="0" destOrd="0" presId="urn:microsoft.com/office/officeart/2005/8/layout/hierarchy2"/>
    <dgm:cxn modelId="{947A375E-1B2E-E64D-9B42-F61D738EFD85}" type="presOf" srcId="{6A36FE45-640D-914D-AA4E-A29FAC2EE271}" destId="{C9CA5E94-16B0-4E43-8EFA-086F601FD50C}" srcOrd="0" destOrd="0" presId="urn:microsoft.com/office/officeart/2005/8/layout/hierarchy2"/>
    <dgm:cxn modelId="{943842F7-2ACC-3B4D-A8A1-033A885E125B}" srcId="{D1C561DF-BDC9-7340-A764-3661E97DFB83}" destId="{4BBD6445-D3B9-3841-997B-FDA313AE73E0}" srcOrd="0" destOrd="0" parTransId="{AAA23877-350E-8642-B294-0282781080CC}" sibTransId="{3CB22EEF-F024-0148-AADF-EB6C243D7737}"/>
    <dgm:cxn modelId="{273F61D6-00CB-E248-91E5-1B38B297D931}" srcId="{E0A02B30-748B-6B46-88F5-F8C84260B9C9}" destId="{E9A2CBF6-2CAA-A44C-BDBD-2C04A7BFB9AC}" srcOrd="0" destOrd="0" parTransId="{BFFB5E98-3723-514A-A70A-EC9FFD04570E}" sibTransId="{9F8BB301-6076-AF48-A5D9-CE475AFA5FA7}"/>
    <dgm:cxn modelId="{9486E971-E9D5-BC4B-89AD-CABD0B20C1EA}" type="presOf" srcId="{3F38CA76-C69E-0A4B-8183-EE9B25186BFD}" destId="{3EFCBB6E-B110-F949-900C-7B20E41B2D3F}" srcOrd="0" destOrd="0" presId="urn:microsoft.com/office/officeart/2005/8/layout/hierarchy2"/>
    <dgm:cxn modelId="{59D12620-CE66-4F46-AC58-0A8417334090}" type="presOf" srcId="{29B13787-8374-2244-A45B-3DA7FB9483DD}" destId="{5507FDC7-9DE5-A645-9184-8332076EE5B0}" srcOrd="0" destOrd="0" presId="urn:microsoft.com/office/officeart/2005/8/layout/hierarchy2"/>
    <dgm:cxn modelId="{13BC79F5-E2F5-FB4A-B0D0-9FA1594C6256}" srcId="{661DF471-B00A-B248-916D-9A549F052726}" destId="{A8FE14EF-C820-B54A-A3B6-52D949E665B0}" srcOrd="3" destOrd="0" parTransId="{6C38F299-3FBB-9447-8345-6C872044A9E4}" sibTransId="{5988E2C5-A4A2-2844-ADAE-3EF0E9E5B18B}"/>
    <dgm:cxn modelId="{D645970D-A4D0-AA4F-BBCD-B2951AAC4696}" type="presOf" srcId="{8EB2DF8B-867D-F644-A521-24524C2FFC15}" destId="{6E5F9077-AABD-FA45-B83B-4F5765AE9545}" srcOrd="0" destOrd="0" presId="urn:microsoft.com/office/officeart/2005/8/layout/hierarchy2"/>
    <dgm:cxn modelId="{83D4834E-823F-974E-96C0-CF83C4486F90}" type="presOf" srcId="{6C38F299-3FBB-9447-8345-6C872044A9E4}" destId="{438F5474-8EC3-764F-B7AD-928C735235FA}" srcOrd="0" destOrd="0" presId="urn:microsoft.com/office/officeart/2005/8/layout/hierarchy2"/>
    <dgm:cxn modelId="{278B9E31-D477-DD41-B6D8-5999E3D35510}" type="presParOf" srcId="{B113F261-7556-BD46-8132-A8D0CABD0156}" destId="{36B7A9A7-7815-4948-BA05-CA54E19DEF50}" srcOrd="0" destOrd="0" presId="urn:microsoft.com/office/officeart/2005/8/layout/hierarchy2"/>
    <dgm:cxn modelId="{225BE8D2-4B86-994A-B573-D0604693E69E}" type="presParOf" srcId="{36B7A9A7-7815-4948-BA05-CA54E19DEF50}" destId="{E9FBBC04-4B09-9A4C-B156-E089B599926A}" srcOrd="0" destOrd="0" presId="urn:microsoft.com/office/officeart/2005/8/layout/hierarchy2"/>
    <dgm:cxn modelId="{655C6061-71E2-F24D-A492-1F29BB5F3ACD}" type="presParOf" srcId="{36B7A9A7-7815-4948-BA05-CA54E19DEF50}" destId="{86969C3E-D1E9-C24D-9F0F-85D58FB8ACBF}" srcOrd="1" destOrd="0" presId="urn:microsoft.com/office/officeart/2005/8/layout/hierarchy2"/>
    <dgm:cxn modelId="{FA3A1E44-20C1-6A4A-ACFA-EDFC7C210149}" type="presParOf" srcId="{86969C3E-D1E9-C24D-9F0F-85D58FB8ACBF}" destId="{8EDCE480-1BA7-C54E-8ECC-416A88456D6A}" srcOrd="0" destOrd="0" presId="urn:microsoft.com/office/officeart/2005/8/layout/hierarchy2"/>
    <dgm:cxn modelId="{BE4A8C03-A6DF-FA4A-802C-AFD151BCFA07}" type="presParOf" srcId="{8EDCE480-1BA7-C54E-8ECC-416A88456D6A}" destId="{CA94A4D1-AA32-8B49-A68E-41E1E72A095C}" srcOrd="0" destOrd="0" presId="urn:microsoft.com/office/officeart/2005/8/layout/hierarchy2"/>
    <dgm:cxn modelId="{BF2C7338-6BB4-B541-9AC6-15667D0D67A3}" type="presParOf" srcId="{86969C3E-D1E9-C24D-9F0F-85D58FB8ACBF}" destId="{EA140952-031E-C341-BB0D-0C6FD963F017}" srcOrd="1" destOrd="0" presId="urn:microsoft.com/office/officeart/2005/8/layout/hierarchy2"/>
    <dgm:cxn modelId="{0D7BF24C-D90B-0147-9F97-3103BDF13EA1}" type="presParOf" srcId="{EA140952-031E-C341-BB0D-0C6FD963F017}" destId="{EDC0104A-FB3A-6645-AF2E-94D1F85DAFC5}" srcOrd="0" destOrd="0" presId="urn:microsoft.com/office/officeart/2005/8/layout/hierarchy2"/>
    <dgm:cxn modelId="{549CD1BB-025E-3A46-A582-E9D2D075AE5E}" type="presParOf" srcId="{EA140952-031E-C341-BB0D-0C6FD963F017}" destId="{57FD0FD1-4E56-E549-964F-37C7F2C65CE3}" srcOrd="1" destOrd="0" presId="urn:microsoft.com/office/officeart/2005/8/layout/hierarchy2"/>
    <dgm:cxn modelId="{8791685C-8E3D-8C41-B3F9-6F1D688BA2E0}" type="presParOf" srcId="{57FD0FD1-4E56-E549-964F-37C7F2C65CE3}" destId="{830DF2E0-8EF0-2C4E-95F0-2151B6CD6FFF}" srcOrd="0" destOrd="0" presId="urn:microsoft.com/office/officeart/2005/8/layout/hierarchy2"/>
    <dgm:cxn modelId="{3649B868-7515-D44C-B6CD-0DBE59FF695F}" type="presParOf" srcId="{830DF2E0-8EF0-2C4E-95F0-2151B6CD6FFF}" destId="{4A6D7514-167D-3D41-A6E0-ED578B504EF1}" srcOrd="0" destOrd="0" presId="urn:microsoft.com/office/officeart/2005/8/layout/hierarchy2"/>
    <dgm:cxn modelId="{C0929004-2E93-1F41-BACE-DB31B14DD7A5}" type="presParOf" srcId="{57FD0FD1-4E56-E549-964F-37C7F2C65CE3}" destId="{98CA9CE6-6587-B549-B841-975D24C66DAC}" srcOrd="1" destOrd="0" presId="urn:microsoft.com/office/officeart/2005/8/layout/hierarchy2"/>
    <dgm:cxn modelId="{D9C36CF4-7053-9644-BEC6-D23FA57E1FAE}" type="presParOf" srcId="{98CA9CE6-6587-B549-B841-975D24C66DAC}" destId="{C4F9BEEE-46B4-9A41-97E7-37A79DD04E06}" srcOrd="0" destOrd="0" presId="urn:microsoft.com/office/officeart/2005/8/layout/hierarchy2"/>
    <dgm:cxn modelId="{37F4F996-5788-834B-8E82-5497C194C388}" type="presParOf" srcId="{98CA9CE6-6587-B549-B841-975D24C66DAC}" destId="{E68B59A7-1E89-6F49-BB11-51220B686146}" srcOrd="1" destOrd="0" presId="urn:microsoft.com/office/officeart/2005/8/layout/hierarchy2"/>
    <dgm:cxn modelId="{745620B3-4482-6941-A2B3-B594CFC1E104}" type="presParOf" srcId="{E68B59A7-1E89-6F49-BB11-51220B686146}" destId="{3EFCBB6E-B110-F949-900C-7B20E41B2D3F}" srcOrd="0" destOrd="0" presId="urn:microsoft.com/office/officeart/2005/8/layout/hierarchy2"/>
    <dgm:cxn modelId="{D4CE4A14-14A5-2745-8844-239A9C0E655A}" type="presParOf" srcId="{3EFCBB6E-B110-F949-900C-7B20E41B2D3F}" destId="{8E5EBB25-3DF5-1A4C-80F4-EDD0F03235A7}" srcOrd="0" destOrd="0" presId="urn:microsoft.com/office/officeart/2005/8/layout/hierarchy2"/>
    <dgm:cxn modelId="{7963A76F-1C78-754D-902A-A9C4CC39A771}" type="presParOf" srcId="{E68B59A7-1E89-6F49-BB11-51220B686146}" destId="{6130D8E8-D3CA-1042-81B7-8209E0638F2D}" srcOrd="1" destOrd="0" presId="urn:microsoft.com/office/officeart/2005/8/layout/hierarchy2"/>
    <dgm:cxn modelId="{E431C698-46E4-384C-A170-6128B1798C65}" type="presParOf" srcId="{6130D8E8-D3CA-1042-81B7-8209E0638F2D}" destId="{1EE47D7D-AAC1-534C-9474-A5B6031896A0}" srcOrd="0" destOrd="0" presId="urn:microsoft.com/office/officeart/2005/8/layout/hierarchy2"/>
    <dgm:cxn modelId="{253C72B1-951A-7B44-AA2E-36A0FB7B7951}" type="presParOf" srcId="{6130D8E8-D3CA-1042-81B7-8209E0638F2D}" destId="{DBCABB49-5D95-2B45-AFA8-2737DD63952F}" srcOrd="1" destOrd="0" presId="urn:microsoft.com/office/officeart/2005/8/layout/hierarchy2"/>
    <dgm:cxn modelId="{1E8B0461-C066-BC4D-9975-D424B69E3082}" type="presParOf" srcId="{E68B59A7-1E89-6F49-BB11-51220B686146}" destId="{BE47CFBF-BE01-A64D-A91D-EFAD7F27169C}" srcOrd="2" destOrd="0" presId="urn:microsoft.com/office/officeart/2005/8/layout/hierarchy2"/>
    <dgm:cxn modelId="{BA7B9A55-E1AF-5540-8E72-83307C82FEF7}" type="presParOf" srcId="{BE47CFBF-BE01-A64D-A91D-EFAD7F27169C}" destId="{6CCA7B72-50DD-ED49-9EB0-D76E0DE6E503}" srcOrd="0" destOrd="0" presId="urn:microsoft.com/office/officeart/2005/8/layout/hierarchy2"/>
    <dgm:cxn modelId="{B0E869CE-8559-EF4E-84DA-35A542769103}" type="presParOf" srcId="{E68B59A7-1E89-6F49-BB11-51220B686146}" destId="{F5806D4C-3B54-9D4A-880C-1BE133A0DB60}" srcOrd="3" destOrd="0" presId="urn:microsoft.com/office/officeart/2005/8/layout/hierarchy2"/>
    <dgm:cxn modelId="{33D54A61-25F9-D741-8A9F-DB90EA88AAD1}" type="presParOf" srcId="{F5806D4C-3B54-9D4A-880C-1BE133A0DB60}" destId="{64A1664B-3221-4A46-9945-A13BB30F5CD8}" srcOrd="0" destOrd="0" presId="urn:microsoft.com/office/officeart/2005/8/layout/hierarchy2"/>
    <dgm:cxn modelId="{33E862DC-B1AE-3A4C-A5CF-495101CAE79B}" type="presParOf" srcId="{F5806D4C-3B54-9D4A-880C-1BE133A0DB60}" destId="{CEDB9001-9870-CA4A-9AB8-43C7A6AECA85}" srcOrd="1" destOrd="0" presId="urn:microsoft.com/office/officeart/2005/8/layout/hierarchy2"/>
    <dgm:cxn modelId="{BF1B6E44-F621-FE4E-BEB1-844E00092C56}" type="presParOf" srcId="{57FD0FD1-4E56-E549-964F-37C7F2C65CE3}" destId="{D65CF9D4-D025-E34F-9833-C023AC418AF6}" srcOrd="2" destOrd="0" presId="urn:microsoft.com/office/officeart/2005/8/layout/hierarchy2"/>
    <dgm:cxn modelId="{C4D4F955-F034-FC46-8809-A6DB36CBB9C4}" type="presParOf" srcId="{D65CF9D4-D025-E34F-9833-C023AC418AF6}" destId="{2F07DDC8-B101-994A-93BA-653323033F86}" srcOrd="0" destOrd="0" presId="urn:microsoft.com/office/officeart/2005/8/layout/hierarchy2"/>
    <dgm:cxn modelId="{45606AD1-1158-634B-BBED-0118DF39CD64}" type="presParOf" srcId="{57FD0FD1-4E56-E549-964F-37C7F2C65CE3}" destId="{9AE1DBF4-BAC2-7F45-A422-481EDF19B0A8}" srcOrd="3" destOrd="0" presId="urn:microsoft.com/office/officeart/2005/8/layout/hierarchy2"/>
    <dgm:cxn modelId="{F8444926-CEF1-E14C-8E3B-C65FCB6CF3C1}" type="presParOf" srcId="{9AE1DBF4-BAC2-7F45-A422-481EDF19B0A8}" destId="{7E71B945-599D-9948-B9F5-D001569459BE}" srcOrd="0" destOrd="0" presId="urn:microsoft.com/office/officeart/2005/8/layout/hierarchy2"/>
    <dgm:cxn modelId="{AEEBA03C-8F49-B748-848E-1AF74E72477A}" type="presParOf" srcId="{9AE1DBF4-BAC2-7F45-A422-481EDF19B0A8}" destId="{773A03AD-DDA2-0749-A19E-FC2DDD494B12}" srcOrd="1" destOrd="0" presId="urn:microsoft.com/office/officeart/2005/8/layout/hierarchy2"/>
    <dgm:cxn modelId="{073998E5-5A59-5B40-90F8-D7454C4D34D4}" type="presParOf" srcId="{773A03AD-DDA2-0749-A19E-FC2DDD494B12}" destId="{C9CA5E94-16B0-4E43-8EFA-086F601FD50C}" srcOrd="0" destOrd="0" presId="urn:microsoft.com/office/officeart/2005/8/layout/hierarchy2"/>
    <dgm:cxn modelId="{13D6372E-5061-4F48-911A-4D8CCF09E5D8}" type="presParOf" srcId="{C9CA5E94-16B0-4E43-8EFA-086F601FD50C}" destId="{D17731E7-EBBF-A749-A1F7-D971E600CF92}" srcOrd="0" destOrd="0" presId="urn:microsoft.com/office/officeart/2005/8/layout/hierarchy2"/>
    <dgm:cxn modelId="{AB4F1B4D-708C-024F-93D9-88C68A13B06A}" type="presParOf" srcId="{773A03AD-DDA2-0749-A19E-FC2DDD494B12}" destId="{9B11EBAB-C993-6A4D-9C45-D3B8566927C9}" srcOrd="1" destOrd="0" presId="urn:microsoft.com/office/officeart/2005/8/layout/hierarchy2"/>
    <dgm:cxn modelId="{6C6CF886-3004-5B40-A05E-9E82937A4CD7}" type="presParOf" srcId="{9B11EBAB-C993-6A4D-9C45-D3B8566927C9}" destId="{403B6FDF-70AE-8149-BF8C-5B2F0277F9A8}" srcOrd="0" destOrd="0" presId="urn:microsoft.com/office/officeart/2005/8/layout/hierarchy2"/>
    <dgm:cxn modelId="{B316D991-46D5-8B40-B76F-0CBA379649A3}" type="presParOf" srcId="{9B11EBAB-C993-6A4D-9C45-D3B8566927C9}" destId="{DA4DA0F8-9656-5742-A7F5-5D378DDBD1E2}" srcOrd="1" destOrd="0" presId="urn:microsoft.com/office/officeart/2005/8/layout/hierarchy2"/>
    <dgm:cxn modelId="{8A90EEDC-BE2D-7240-BB18-E8E0841D232F}" type="presParOf" srcId="{773A03AD-DDA2-0749-A19E-FC2DDD494B12}" destId="{A2ED17B0-A872-3641-AAD0-6C7811741532}" srcOrd="2" destOrd="0" presId="urn:microsoft.com/office/officeart/2005/8/layout/hierarchy2"/>
    <dgm:cxn modelId="{BC8C1A9B-B111-BC43-A95E-50F58C94D925}" type="presParOf" srcId="{A2ED17B0-A872-3641-AAD0-6C7811741532}" destId="{805D9F43-E270-2342-B56C-C5DFC37C6993}" srcOrd="0" destOrd="0" presId="urn:microsoft.com/office/officeart/2005/8/layout/hierarchy2"/>
    <dgm:cxn modelId="{A8B76B05-9C37-A641-AAC8-266619AA1EE6}" type="presParOf" srcId="{773A03AD-DDA2-0749-A19E-FC2DDD494B12}" destId="{645709B4-7A03-0B4C-95B3-BFEC1CB0CB3E}" srcOrd="3" destOrd="0" presId="urn:microsoft.com/office/officeart/2005/8/layout/hierarchy2"/>
    <dgm:cxn modelId="{0E7491DB-B7E1-B243-8E82-AEF588B923B5}" type="presParOf" srcId="{645709B4-7A03-0B4C-95B3-BFEC1CB0CB3E}" destId="{115E8F1A-662F-594C-932C-22DDFE778A50}" srcOrd="0" destOrd="0" presId="urn:microsoft.com/office/officeart/2005/8/layout/hierarchy2"/>
    <dgm:cxn modelId="{DE99F2D8-C523-7746-BB38-30E6625F1AE8}" type="presParOf" srcId="{645709B4-7A03-0B4C-95B3-BFEC1CB0CB3E}" destId="{61372861-C46B-BF42-9465-5D4EE49B43A5}" srcOrd="1" destOrd="0" presId="urn:microsoft.com/office/officeart/2005/8/layout/hierarchy2"/>
    <dgm:cxn modelId="{97F771EA-1ADD-B645-9AEA-CD71CFC491FB}" type="presParOf" srcId="{57FD0FD1-4E56-E549-964F-37C7F2C65CE3}" destId="{5507FDC7-9DE5-A645-9184-8332076EE5B0}" srcOrd="4" destOrd="0" presId="urn:microsoft.com/office/officeart/2005/8/layout/hierarchy2"/>
    <dgm:cxn modelId="{51B272C2-A633-5642-8BB4-9DD0266B8516}" type="presParOf" srcId="{5507FDC7-9DE5-A645-9184-8332076EE5B0}" destId="{75E34FF5-30D1-5E47-A488-938785ADA738}" srcOrd="0" destOrd="0" presId="urn:microsoft.com/office/officeart/2005/8/layout/hierarchy2"/>
    <dgm:cxn modelId="{B40F924C-AB31-D94A-907E-80729C4B82F2}" type="presParOf" srcId="{57FD0FD1-4E56-E549-964F-37C7F2C65CE3}" destId="{95099E71-D6E4-F24C-B2CD-114DA55D7006}" srcOrd="5" destOrd="0" presId="urn:microsoft.com/office/officeart/2005/8/layout/hierarchy2"/>
    <dgm:cxn modelId="{DF8A1D7F-3C91-6C41-AF6D-049DE2F52988}" type="presParOf" srcId="{95099E71-D6E4-F24C-B2CD-114DA55D7006}" destId="{D0D533D1-90FD-8444-BE22-1D6FD14ABBF3}" srcOrd="0" destOrd="0" presId="urn:microsoft.com/office/officeart/2005/8/layout/hierarchy2"/>
    <dgm:cxn modelId="{B243DF08-4FA2-634C-AC6B-3F642E175816}" type="presParOf" srcId="{95099E71-D6E4-F24C-B2CD-114DA55D7006}" destId="{563355BE-67E6-394C-A7BA-A3D74DD1B144}" srcOrd="1" destOrd="0" presId="urn:microsoft.com/office/officeart/2005/8/layout/hierarchy2"/>
    <dgm:cxn modelId="{821B0DB2-2A0C-1947-B387-62F82C625C6A}" type="presParOf" srcId="{563355BE-67E6-394C-A7BA-A3D74DD1B144}" destId="{F2034D81-94C7-2845-A0F2-25229B6BEF40}" srcOrd="0" destOrd="0" presId="urn:microsoft.com/office/officeart/2005/8/layout/hierarchy2"/>
    <dgm:cxn modelId="{892595AF-FE97-8541-A9A5-515C6D9A1998}" type="presParOf" srcId="{F2034D81-94C7-2845-A0F2-25229B6BEF40}" destId="{B1F4B9E7-91D9-1A4A-A251-ED53CACE94FD}" srcOrd="0" destOrd="0" presId="urn:microsoft.com/office/officeart/2005/8/layout/hierarchy2"/>
    <dgm:cxn modelId="{DD264475-40E3-2044-8242-B24A14E7C7BA}" type="presParOf" srcId="{563355BE-67E6-394C-A7BA-A3D74DD1B144}" destId="{F8557D12-2C96-0D47-B658-3D1E300C14C0}" srcOrd="1" destOrd="0" presId="urn:microsoft.com/office/officeart/2005/8/layout/hierarchy2"/>
    <dgm:cxn modelId="{E0695BA6-EF25-CA42-BC88-A6E749D0688B}" type="presParOf" srcId="{F8557D12-2C96-0D47-B658-3D1E300C14C0}" destId="{D452513A-18B8-0849-928B-00375095E718}" srcOrd="0" destOrd="0" presId="urn:microsoft.com/office/officeart/2005/8/layout/hierarchy2"/>
    <dgm:cxn modelId="{79A4BF95-8C04-C34B-B330-01D839E7AA2F}" type="presParOf" srcId="{F8557D12-2C96-0D47-B658-3D1E300C14C0}" destId="{3D8CB0BB-5B17-924B-8A77-54A7A9BD81B5}" srcOrd="1" destOrd="0" presId="urn:microsoft.com/office/officeart/2005/8/layout/hierarchy2"/>
    <dgm:cxn modelId="{7A6B45BC-CBF1-1C49-AC65-03380010EF92}" type="presParOf" srcId="{563355BE-67E6-394C-A7BA-A3D74DD1B144}" destId="{5DF20747-C3F8-D54A-87FD-9E4EA5C6F362}" srcOrd="2" destOrd="0" presId="urn:microsoft.com/office/officeart/2005/8/layout/hierarchy2"/>
    <dgm:cxn modelId="{25382267-D4DB-C148-AF9D-B2D870D9BAC0}" type="presParOf" srcId="{5DF20747-C3F8-D54A-87FD-9E4EA5C6F362}" destId="{AAC34D09-FE18-E742-9BC9-E67781BB2F5D}" srcOrd="0" destOrd="0" presId="urn:microsoft.com/office/officeart/2005/8/layout/hierarchy2"/>
    <dgm:cxn modelId="{7EFD766D-5E4B-8241-8666-8EA5EF6733CF}" type="presParOf" srcId="{563355BE-67E6-394C-A7BA-A3D74DD1B144}" destId="{8E35F624-A516-5A46-9660-9653540C0338}" srcOrd="3" destOrd="0" presId="urn:microsoft.com/office/officeart/2005/8/layout/hierarchy2"/>
    <dgm:cxn modelId="{D2829955-7690-B54C-8464-7D53998C4057}" type="presParOf" srcId="{8E35F624-A516-5A46-9660-9653540C0338}" destId="{6E5F9077-AABD-FA45-B83B-4F5765AE9545}" srcOrd="0" destOrd="0" presId="urn:microsoft.com/office/officeart/2005/8/layout/hierarchy2"/>
    <dgm:cxn modelId="{AC57C0F1-9BDB-D94F-8918-C3F72EB378B0}" type="presParOf" srcId="{8E35F624-A516-5A46-9660-9653540C0338}" destId="{8EE613B9-53E9-DF4E-90C9-D6A9BC90531B}" srcOrd="1" destOrd="0" presId="urn:microsoft.com/office/officeart/2005/8/layout/hierarchy2"/>
    <dgm:cxn modelId="{C3D94849-E5B4-584B-BE62-67EA3E2A402A}" type="presParOf" srcId="{57FD0FD1-4E56-E549-964F-37C7F2C65CE3}" destId="{438F5474-8EC3-764F-B7AD-928C735235FA}" srcOrd="6" destOrd="0" presId="urn:microsoft.com/office/officeart/2005/8/layout/hierarchy2"/>
    <dgm:cxn modelId="{6CC25A37-E1FD-A740-BE6F-191EC66C088A}" type="presParOf" srcId="{438F5474-8EC3-764F-B7AD-928C735235FA}" destId="{4257203D-8FB3-5F49-BB87-DB422D631A22}" srcOrd="0" destOrd="0" presId="urn:microsoft.com/office/officeart/2005/8/layout/hierarchy2"/>
    <dgm:cxn modelId="{7F6A194C-E8E9-7D46-ACAF-5C17F234CC4C}" type="presParOf" srcId="{57FD0FD1-4E56-E549-964F-37C7F2C65CE3}" destId="{9DDC3BDC-1146-D34E-8629-8D3FA7C92470}" srcOrd="7" destOrd="0" presId="urn:microsoft.com/office/officeart/2005/8/layout/hierarchy2"/>
    <dgm:cxn modelId="{2A11F67A-10F5-6D47-90BA-4EDBC904937E}" type="presParOf" srcId="{9DDC3BDC-1146-D34E-8629-8D3FA7C92470}" destId="{E0A6184B-F0DB-EC40-A869-2D70B72C0494}" srcOrd="0" destOrd="0" presId="urn:microsoft.com/office/officeart/2005/8/layout/hierarchy2"/>
    <dgm:cxn modelId="{9488708B-4D76-4D4B-B488-9053AC1E542A}" type="presParOf" srcId="{9DDC3BDC-1146-D34E-8629-8D3FA7C92470}" destId="{3A353DB4-EB5E-4347-AC45-19FF4FC6F0FE}" srcOrd="1" destOrd="0" presId="urn:microsoft.com/office/officeart/2005/8/layout/hierarchy2"/>
    <dgm:cxn modelId="{1195601D-96A1-2F4C-8E71-26748852E73D}" type="presParOf" srcId="{3A353DB4-EB5E-4347-AC45-19FF4FC6F0FE}" destId="{4E087A9E-F90D-8846-989F-705164C60B82}" srcOrd="0" destOrd="0" presId="urn:microsoft.com/office/officeart/2005/8/layout/hierarchy2"/>
    <dgm:cxn modelId="{1F2C42DB-3CCC-B849-8407-E3261CB0046C}" type="presParOf" srcId="{4E087A9E-F90D-8846-989F-705164C60B82}" destId="{F18A7710-6BAE-4A41-A00E-1416FA2B5190}" srcOrd="0" destOrd="0" presId="urn:microsoft.com/office/officeart/2005/8/layout/hierarchy2"/>
    <dgm:cxn modelId="{C8948D96-9F01-D940-9CAC-CD59FA80F3EB}" type="presParOf" srcId="{3A353DB4-EB5E-4347-AC45-19FF4FC6F0FE}" destId="{A2E89699-CB76-634E-8AF4-DCAAE9F78E73}" srcOrd="1" destOrd="0" presId="urn:microsoft.com/office/officeart/2005/8/layout/hierarchy2"/>
    <dgm:cxn modelId="{3A6671CF-A298-D34D-9C99-3D92F32D2EAE}" type="presParOf" srcId="{A2E89699-CB76-634E-8AF4-DCAAE9F78E73}" destId="{82B8C1F5-04F3-6A46-A7A1-BF34DCDF54DD}" srcOrd="0" destOrd="0" presId="urn:microsoft.com/office/officeart/2005/8/layout/hierarchy2"/>
    <dgm:cxn modelId="{B242B630-E6C2-D34D-B213-6D66C9B3EC9D}" type="presParOf" srcId="{A2E89699-CB76-634E-8AF4-DCAAE9F78E73}" destId="{40C5B27F-2C61-4C45-88B4-4124CB1CDDCC}" srcOrd="1" destOrd="0" presId="urn:microsoft.com/office/officeart/2005/8/layout/hierarchy2"/>
    <dgm:cxn modelId="{776605F8-A202-BE46-8039-282F54EC854E}" type="presParOf" srcId="{3A353DB4-EB5E-4347-AC45-19FF4FC6F0FE}" destId="{33F94628-768A-1F4A-833E-C0802641A6F8}" srcOrd="2" destOrd="0" presId="urn:microsoft.com/office/officeart/2005/8/layout/hierarchy2"/>
    <dgm:cxn modelId="{8EF3E146-25D2-E247-94EE-23CD7A90C36F}" type="presParOf" srcId="{33F94628-768A-1F4A-833E-C0802641A6F8}" destId="{17E5A840-CF96-A947-BDFC-A29580D6ACEB}" srcOrd="0" destOrd="0" presId="urn:microsoft.com/office/officeart/2005/8/layout/hierarchy2"/>
    <dgm:cxn modelId="{08317912-CA12-5F45-A887-245E13AC22AA}" type="presParOf" srcId="{3A353DB4-EB5E-4347-AC45-19FF4FC6F0FE}" destId="{69510A60-87C7-8A4C-8438-A5033268FE87}" srcOrd="3" destOrd="0" presId="urn:microsoft.com/office/officeart/2005/8/layout/hierarchy2"/>
    <dgm:cxn modelId="{89C85A68-75C4-3C4F-AFB8-AC27D87BBA6C}" type="presParOf" srcId="{69510A60-87C7-8A4C-8438-A5033268FE87}" destId="{93408EA1-5847-E146-AF5D-FDBAB479649B}" srcOrd="0" destOrd="0" presId="urn:microsoft.com/office/officeart/2005/8/layout/hierarchy2"/>
    <dgm:cxn modelId="{FC5E08C5-51FA-5041-97CA-F76DC0B80175}" type="presParOf" srcId="{69510A60-87C7-8A4C-8438-A5033268FE87}" destId="{FE187D1F-978F-9F4E-A79C-2445C9C3E928}" srcOrd="1" destOrd="0" presId="urn:microsoft.com/office/officeart/2005/8/layout/hierarchy2"/>
    <dgm:cxn modelId="{162421CD-26B0-1441-AD47-F41A26EA78F2}" type="presParOf" srcId="{86969C3E-D1E9-C24D-9F0F-85D58FB8ACBF}" destId="{B655AC74-0A5E-564F-A09A-D21215709A9A}" srcOrd="2" destOrd="0" presId="urn:microsoft.com/office/officeart/2005/8/layout/hierarchy2"/>
    <dgm:cxn modelId="{1481DF3C-F1B9-1848-83A1-F68418EFDCD0}" type="presParOf" srcId="{B655AC74-0A5E-564F-A09A-D21215709A9A}" destId="{8219283F-06E8-914A-AC2A-14B4F203F0AC}" srcOrd="0" destOrd="0" presId="urn:microsoft.com/office/officeart/2005/8/layout/hierarchy2"/>
    <dgm:cxn modelId="{8564BEED-B165-754C-9680-CB9F5FE0A41A}" type="presParOf" srcId="{86969C3E-D1E9-C24D-9F0F-85D58FB8ACBF}" destId="{27A7312F-C04C-E440-B3B6-8C8AF333F595}" srcOrd="3" destOrd="0" presId="urn:microsoft.com/office/officeart/2005/8/layout/hierarchy2"/>
    <dgm:cxn modelId="{A89369D0-761B-F94C-9888-DDDEFA580651}" type="presParOf" srcId="{27A7312F-C04C-E440-B3B6-8C8AF333F595}" destId="{30F20566-9FD4-884E-9503-B00F99E0517E}" srcOrd="0" destOrd="0" presId="urn:microsoft.com/office/officeart/2005/8/layout/hierarchy2"/>
    <dgm:cxn modelId="{0AD5E9A0-B20C-D845-A6D2-D4346F714739}" type="presParOf" srcId="{27A7312F-C04C-E440-B3B6-8C8AF333F595}" destId="{2DB5B518-8F55-544B-87CE-42592879E961}" srcOrd="1" destOrd="0" presId="urn:microsoft.com/office/officeart/2005/8/layout/hierarchy2"/>
    <dgm:cxn modelId="{6D43F28E-5417-6446-AB46-D0FC603B4BB1}" type="presParOf" srcId="{2DB5B518-8F55-544B-87CE-42592879E961}" destId="{676B2799-C0CE-9049-BF05-5A00F1175C16}" srcOrd="0" destOrd="0" presId="urn:microsoft.com/office/officeart/2005/8/layout/hierarchy2"/>
    <dgm:cxn modelId="{21376A04-1AB5-344A-B9D1-CC4DCE89362D}" type="presParOf" srcId="{676B2799-C0CE-9049-BF05-5A00F1175C16}" destId="{2CC51B5D-7089-3E4A-AD88-D76F71B99C1E}" srcOrd="0" destOrd="0" presId="urn:microsoft.com/office/officeart/2005/8/layout/hierarchy2"/>
    <dgm:cxn modelId="{A5970C55-BC40-674B-92D0-64F12D0C68B6}" type="presParOf" srcId="{2DB5B518-8F55-544B-87CE-42592879E961}" destId="{AB5457B5-604E-A446-B194-0EB209402F09}" srcOrd="1" destOrd="0" presId="urn:microsoft.com/office/officeart/2005/8/layout/hierarchy2"/>
    <dgm:cxn modelId="{8D21DB1A-C10E-614A-9D0B-3830CA27FD13}" type="presParOf" srcId="{AB5457B5-604E-A446-B194-0EB209402F09}" destId="{977D78BA-DF7B-9E4A-A6C5-149C58E10E3A}" srcOrd="0" destOrd="0" presId="urn:microsoft.com/office/officeart/2005/8/layout/hierarchy2"/>
    <dgm:cxn modelId="{3710F90F-A07A-0A4D-AC0F-8C2BB8C581EA}" type="presParOf" srcId="{AB5457B5-604E-A446-B194-0EB209402F09}" destId="{6B9C9FD7-B418-9043-B5A6-D5BEFA5BAB9D}" srcOrd="1" destOrd="0" presId="urn:microsoft.com/office/officeart/2005/8/layout/hierarchy2"/>
    <dgm:cxn modelId="{C59925C5-71B1-F64A-AE02-9B589A643BC4}" type="presParOf" srcId="{2DB5B518-8F55-544B-87CE-42592879E961}" destId="{3CA8C6BF-6178-8040-8A05-A6D30F739446}" srcOrd="2" destOrd="0" presId="urn:microsoft.com/office/officeart/2005/8/layout/hierarchy2"/>
    <dgm:cxn modelId="{11FECF4A-53D0-9347-8716-B04927CF9AEC}" type="presParOf" srcId="{3CA8C6BF-6178-8040-8A05-A6D30F739446}" destId="{42013DCD-E57B-CB48-89D9-12B324375B07}" srcOrd="0" destOrd="0" presId="urn:microsoft.com/office/officeart/2005/8/layout/hierarchy2"/>
    <dgm:cxn modelId="{4E94CE56-13BA-DC45-AE3D-8B3FC38C27E3}" type="presParOf" srcId="{2DB5B518-8F55-544B-87CE-42592879E961}" destId="{D066FF03-7A9F-264A-93F8-E8740301690F}" srcOrd="3" destOrd="0" presId="urn:microsoft.com/office/officeart/2005/8/layout/hierarchy2"/>
    <dgm:cxn modelId="{9F02F90F-9815-254C-8EE5-1B266CCC1FEF}" type="presParOf" srcId="{D066FF03-7A9F-264A-93F8-E8740301690F}" destId="{6614D260-0BE7-A048-AF49-25A36B5F49EF}" srcOrd="0" destOrd="0" presId="urn:microsoft.com/office/officeart/2005/8/layout/hierarchy2"/>
    <dgm:cxn modelId="{91836F2C-66B7-424C-8378-9B3683C13B60}" type="presParOf" srcId="{D066FF03-7A9F-264A-93F8-E8740301690F}" destId="{D1887F8B-1CD6-EF4C-A66E-DEF0D06B915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6E4230-8319-AD44-A976-F44F3C188997}" type="doc">
      <dgm:prSet loTypeId="urn:microsoft.com/office/officeart/2005/8/layout/vList5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D63C505-1FFF-314F-A9EF-C887330938A1}">
      <dgm:prSet phldrT="[文本]" custT="1"/>
      <dgm:spPr/>
      <dgm:t>
        <a:bodyPr/>
        <a:lstStyle/>
        <a:p>
          <a:r>
            <a:rPr lang="en-US" altLang="zh-CN" sz="2000" dirty="0" smtClean="0"/>
            <a:t>CPI/IPC/MIPS</a:t>
          </a:r>
          <a:endParaRPr lang="zh-CN" altLang="en-US" sz="2000" dirty="0"/>
        </a:p>
      </dgm:t>
    </dgm:pt>
    <dgm:pt modelId="{D4079897-0985-8248-BFB8-FD817E24F7FE}" type="parTrans" cxnId="{AE327A25-6C8E-1F46-B73C-F38E944E35FA}">
      <dgm:prSet/>
      <dgm:spPr/>
      <dgm:t>
        <a:bodyPr/>
        <a:lstStyle/>
        <a:p>
          <a:endParaRPr lang="zh-CN" altLang="en-US"/>
        </a:p>
      </dgm:t>
    </dgm:pt>
    <dgm:pt modelId="{D96FD2EB-9F10-B740-8077-E4758D2B3504}" type="sibTrans" cxnId="{AE327A25-6C8E-1F46-B73C-F38E944E35FA}">
      <dgm:prSet/>
      <dgm:spPr/>
      <dgm:t>
        <a:bodyPr/>
        <a:lstStyle/>
        <a:p>
          <a:endParaRPr lang="zh-CN" altLang="en-US"/>
        </a:p>
      </dgm:t>
    </dgm:pt>
    <dgm:pt modelId="{DBB85D8D-DE91-DA4B-95FD-A2171B1FFB09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stat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-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IPC</a:t>
          </a:r>
          <a:endParaRPr lang="zh-CN" altLang="en-US" sz="1400" dirty="0">
            <a:latin typeface="+mn-lt"/>
          </a:endParaRPr>
        </a:p>
      </dgm:t>
    </dgm:pt>
    <dgm:pt modelId="{4A9A0ECA-1C58-0F46-A8B0-C0A11A85F06A}" type="parTrans" cxnId="{576CCED9-41BE-BD4C-8194-7794D2A59701}">
      <dgm:prSet/>
      <dgm:spPr/>
      <dgm:t>
        <a:bodyPr/>
        <a:lstStyle/>
        <a:p>
          <a:endParaRPr lang="zh-CN" altLang="en-US"/>
        </a:p>
      </dgm:t>
    </dgm:pt>
    <dgm:pt modelId="{D7DEFC26-FE1E-C448-B9BC-E91F6049D695}" type="sibTrans" cxnId="{576CCED9-41BE-BD4C-8194-7794D2A59701}">
      <dgm:prSet/>
      <dgm:spPr/>
      <dgm:t>
        <a:bodyPr/>
        <a:lstStyle/>
        <a:p>
          <a:endParaRPr lang="zh-CN" altLang="en-US"/>
        </a:p>
      </dgm:t>
    </dgm:pt>
    <dgm:pt modelId="{A0AD53D3-6BB2-8F48-8B72-B7F75F02F29B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Pmu-tools </a:t>
          </a:r>
          <a:r>
            <a:rPr lang="mr-IN" altLang="zh-CN" sz="1400" dirty="0" smtClean="0">
              <a:latin typeface="+mn-lt"/>
            </a:rPr>
            <a:t>–</a:t>
          </a:r>
          <a:r>
            <a:rPr lang="en-US" altLang="zh-CN" sz="1400" dirty="0" smtClean="0">
              <a:latin typeface="+mn-lt"/>
            </a:rPr>
            <a:t> toplev, ocperf</a:t>
          </a:r>
          <a:endParaRPr lang="zh-CN" altLang="en-US" sz="1400" dirty="0">
            <a:latin typeface="+mn-lt"/>
          </a:endParaRPr>
        </a:p>
      </dgm:t>
    </dgm:pt>
    <dgm:pt modelId="{16FD1974-C73B-C646-82CC-CE6642734126}" type="parTrans" cxnId="{77B857D4-8C6B-E245-9904-5F8E48C22382}">
      <dgm:prSet/>
      <dgm:spPr/>
      <dgm:t>
        <a:bodyPr/>
        <a:lstStyle/>
        <a:p>
          <a:endParaRPr lang="zh-CN" altLang="en-US"/>
        </a:p>
      </dgm:t>
    </dgm:pt>
    <dgm:pt modelId="{F43582CD-A161-A446-9423-4905F158ADF6}" type="sibTrans" cxnId="{77B857D4-8C6B-E245-9904-5F8E48C22382}">
      <dgm:prSet/>
      <dgm:spPr/>
      <dgm:t>
        <a:bodyPr/>
        <a:lstStyle/>
        <a:p>
          <a:endParaRPr lang="zh-CN" altLang="en-US"/>
        </a:p>
      </dgm:t>
    </dgm:pt>
    <dgm:pt modelId="{C50CF3E4-4DDA-D649-A569-C78ECD6BF118}">
      <dgm:prSet phldrT="[文本]" custT="1"/>
      <dgm:spPr/>
      <dgm:t>
        <a:bodyPr/>
        <a:lstStyle/>
        <a:p>
          <a:r>
            <a:rPr lang="en-US" altLang="zh-CN" sz="2000" dirty="0" smtClean="0"/>
            <a:t>TLB Hit/Miss/Flush</a:t>
          </a:r>
          <a:endParaRPr lang="zh-CN" altLang="en-US" sz="2000" dirty="0"/>
        </a:p>
      </dgm:t>
    </dgm:pt>
    <dgm:pt modelId="{40F22B9B-5396-074F-8134-D92AE7ED5A1E}" type="parTrans" cxnId="{12371F64-8F1A-254C-A838-5F0B402DF8E7}">
      <dgm:prSet/>
      <dgm:spPr/>
      <dgm:t>
        <a:bodyPr/>
        <a:lstStyle/>
        <a:p>
          <a:endParaRPr lang="zh-CN" altLang="en-US"/>
        </a:p>
      </dgm:t>
    </dgm:pt>
    <dgm:pt modelId="{212D653F-2DD2-AB4D-9722-D611D0EBCC83}" type="sibTrans" cxnId="{12371F64-8F1A-254C-A838-5F0B402DF8E7}">
      <dgm:prSet/>
      <dgm:spPr/>
      <dgm:t>
        <a:bodyPr/>
        <a:lstStyle/>
        <a:p>
          <a:endParaRPr lang="zh-CN" altLang="en-US"/>
        </a:p>
      </dgm:t>
    </dgm:pt>
    <dgm:pt modelId="{3F327526-F6B5-D248-AE2B-B39955E7F597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stat</a:t>
          </a:r>
          <a:r>
            <a:rPr lang="zh-CN" altLang="en-US" sz="1400" dirty="0" smtClean="0">
              <a:latin typeface="+mn-lt"/>
            </a:rPr>
            <a:t> </a:t>
          </a:r>
          <a:r>
            <a:rPr lang="mr-IN" altLang="zh-CN" sz="1400" dirty="0" smtClean="0">
              <a:latin typeface="+mn-lt"/>
            </a:rPr>
            <a:t>–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tlb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miss, flush events</a:t>
          </a:r>
          <a:endParaRPr lang="zh-CN" altLang="en-US" sz="1400" dirty="0">
            <a:latin typeface="+mn-lt"/>
          </a:endParaRPr>
        </a:p>
      </dgm:t>
    </dgm:pt>
    <dgm:pt modelId="{4BED869D-104E-C649-8E02-FB9B25157425}" type="parTrans" cxnId="{6E79A11B-3129-5F47-B541-48FFBEDB533F}">
      <dgm:prSet/>
      <dgm:spPr/>
      <dgm:t>
        <a:bodyPr/>
        <a:lstStyle/>
        <a:p>
          <a:endParaRPr lang="zh-CN" altLang="en-US"/>
        </a:p>
      </dgm:t>
    </dgm:pt>
    <dgm:pt modelId="{46E5F351-0F4A-2247-9D86-0A7F26471E24}" type="sibTrans" cxnId="{6E79A11B-3129-5F47-B541-48FFBEDB533F}">
      <dgm:prSet/>
      <dgm:spPr/>
      <dgm:t>
        <a:bodyPr/>
        <a:lstStyle/>
        <a:p>
          <a:endParaRPr lang="zh-CN" altLang="en-US"/>
        </a:p>
      </dgm:t>
    </dgm:pt>
    <dgm:pt modelId="{410DE0A6-2189-504D-AC4F-14D27731A0DC}">
      <dgm:prSet phldrT="[文本]" custT="1"/>
      <dgm:spPr/>
      <dgm:t>
        <a:bodyPr/>
        <a:lstStyle/>
        <a:p>
          <a:r>
            <a:rPr lang="en-US" altLang="zh-CN" sz="2000" dirty="0" smtClean="0"/>
            <a:t>Cache        Hit/Miss</a:t>
          </a:r>
          <a:endParaRPr lang="zh-CN" altLang="en-US" sz="2000" dirty="0"/>
        </a:p>
      </dgm:t>
    </dgm:pt>
    <dgm:pt modelId="{BA26E96D-0015-3847-8783-5ECFA97E0362}" type="parTrans" cxnId="{4F023155-2447-8B4B-963D-5EBA16FC5700}">
      <dgm:prSet/>
      <dgm:spPr/>
      <dgm:t>
        <a:bodyPr/>
        <a:lstStyle/>
        <a:p>
          <a:endParaRPr lang="zh-CN" altLang="en-US"/>
        </a:p>
      </dgm:t>
    </dgm:pt>
    <dgm:pt modelId="{3488E57B-176D-C649-9018-68B3A59F0FC5}" type="sibTrans" cxnId="{4F023155-2447-8B4B-963D-5EBA16FC5700}">
      <dgm:prSet/>
      <dgm:spPr/>
      <dgm:t>
        <a:bodyPr/>
        <a:lstStyle/>
        <a:p>
          <a:endParaRPr lang="zh-CN" altLang="en-US"/>
        </a:p>
      </dgm:t>
    </dgm:pt>
    <dgm:pt modelId="{06EC5272-AF22-3B4B-B05D-A3A399543362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mem </a:t>
          </a:r>
          <a:r>
            <a:rPr lang="mr-IN" altLang="zh-CN" sz="1400" dirty="0" smtClean="0">
              <a:latin typeface="+mn-lt"/>
            </a:rPr>
            <a:t>–</a:t>
          </a:r>
          <a:r>
            <a:rPr lang="en-US" altLang="zh-CN" sz="1400" dirty="0" smtClean="0">
              <a:latin typeface="+mn-lt"/>
            </a:rPr>
            <a:t> access ratio</a:t>
          </a:r>
          <a:endParaRPr lang="zh-CN" altLang="en-US" sz="1400" dirty="0">
            <a:latin typeface="+mn-lt"/>
          </a:endParaRPr>
        </a:p>
      </dgm:t>
    </dgm:pt>
    <dgm:pt modelId="{8800F127-2A3E-1D43-9144-643AA73E0359}" type="parTrans" cxnId="{746C51D7-8935-B148-B32F-99C3E1AB1CBE}">
      <dgm:prSet/>
      <dgm:spPr/>
      <dgm:t>
        <a:bodyPr/>
        <a:lstStyle/>
        <a:p>
          <a:endParaRPr lang="zh-CN" altLang="en-US"/>
        </a:p>
      </dgm:t>
    </dgm:pt>
    <dgm:pt modelId="{119F61FB-CAFD-3E47-BFE1-A82DE9831433}" type="sibTrans" cxnId="{746C51D7-8935-B148-B32F-99C3E1AB1CBE}">
      <dgm:prSet/>
      <dgm:spPr/>
      <dgm:t>
        <a:bodyPr/>
        <a:lstStyle/>
        <a:p>
          <a:endParaRPr lang="zh-CN" altLang="en-US"/>
        </a:p>
      </dgm:t>
    </dgm:pt>
    <dgm:pt modelId="{6D5A484E-A4B2-0C49-9C64-64AF1E4D4956}">
      <dgm:prSet phldrT="[文本]" custT="1"/>
      <dgm:spPr/>
      <dgm:t>
        <a:bodyPr/>
        <a:lstStyle/>
        <a:p>
          <a:r>
            <a:rPr lang="en-US" altLang="zh-CN" sz="2000" dirty="0" smtClean="0"/>
            <a:t> Memory Latency/BPS/IOPS</a:t>
          </a:r>
          <a:endParaRPr lang="zh-CN" altLang="en-US" sz="2000" dirty="0"/>
        </a:p>
      </dgm:t>
    </dgm:pt>
    <dgm:pt modelId="{4FBBD3F3-502C-2443-984C-F4C5E7EBD35D}" type="parTrans" cxnId="{64C8CF33-28C9-7E4E-8AC2-FC0DA7B7733C}">
      <dgm:prSet/>
      <dgm:spPr/>
      <dgm:t>
        <a:bodyPr/>
        <a:lstStyle/>
        <a:p>
          <a:endParaRPr lang="zh-CN" altLang="en-US"/>
        </a:p>
      </dgm:t>
    </dgm:pt>
    <dgm:pt modelId="{D6E430A3-F0DA-CE41-BB6F-51C54FE49242}" type="sibTrans" cxnId="{64C8CF33-28C9-7E4E-8AC2-FC0DA7B7733C}">
      <dgm:prSet/>
      <dgm:spPr/>
      <dgm:t>
        <a:bodyPr/>
        <a:lstStyle/>
        <a:p>
          <a:endParaRPr lang="zh-CN" altLang="en-US"/>
        </a:p>
      </dgm:t>
    </dgm:pt>
    <dgm:pt modelId="{A14CA3E1-0EBD-AA4D-90B1-49954180B856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Numatop - Local/Rmote</a:t>
          </a:r>
          <a:endParaRPr lang="zh-CN" altLang="en-US" sz="1400" dirty="0">
            <a:latin typeface="+mn-lt"/>
          </a:endParaRPr>
        </a:p>
      </dgm:t>
    </dgm:pt>
    <dgm:pt modelId="{B339CACB-3A30-6242-B7E2-3CF1BE449D6E}" type="parTrans" cxnId="{3C66221C-EEF6-774A-9285-AE5EBFAF6DA5}">
      <dgm:prSet/>
      <dgm:spPr/>
      <dgm:t>
        <a:bodyPr/>
        <a:lstStyle/>
        <a:p>
          <a:endParaRPr lang="zh-CN" altLang="en-US"/>
        </a:p>
      </dgm:t>
    </dgm:pt>
    <dgm:pt modelId="{875FD5AE-BBED-A748-B744-B73CD386F021}" type="sibTrans" cxnId="{3C66221C-EEF6-774A-9285-AE5EBFAF6DA5}">
      <dgm:prSet/>
      <dgm:spPr/>
      <dgm:t>
        <a:bodyPr/>
        <a:lstStyle/>
        <a:p>
          <a:endParaRPr lang="zh-CN" altLang="en-US"/>
        </a:p>
      </dgm:t>
    </dgm:pt>
    <dgm:pt modelId="{250049FA-4CAA-2C49-8E0A-E4AE286883E5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c2c </a:t>
          </a:r>
          <a:r>
            <a:rPr lang="mr-IN" altLang="zh-CN" sz="1400" dirty="0" smtClean="0">
              <a:latin typeface="+mn-lt"/>
            </a:rPr>
            <a:t>–</a:t>
          </a:r>
          <a:r>
            <a:rPr lang="en-US" altLang="zh-CN" sz="1400" dirty="0" smtClean="0">
              <a:latin typeface="+mn-lt"/>
            </a:rPr>
            <a:t> access ratio, latency</a:t>
          </a:r>
          <a:endParaRPr lang="zh-CN" altLang="en-US" sz="1400" dirty="0">
            <a:latin typeface="+mn-lt"/>
          </a:endParaRPr>
        </a:p>
      </dgm:t>
    </dgm:pt>
    <dgm:pt modelId="{64E7FD99-B7C0-AF46-9060-183AE67572E1}" type="parTrans" cxnId="{A07F8C63-60A0-5945-B90F-F5FA51EA5388}">
      <dgm:prSet/>
      <dgm:spPr/>
      <dgm:t>
        <a:bodyPr/>
        <a:lstStyle/>
        <a:p>
          <a:endParaRPr lang="zh-CN" altLang="en-US"/>
        </a:p>
      </dgm:t>
    </dgm:pt>
    <dgm:pt modelId="{D4EB68DF-5589-3844-B1CE-4A01D61C346A}" type="sibTrans" cxnId="{A07F8C63-60A0-5945-B90F-F5FA51EA5388}">
      <dgm:prSet/>
      <dgm:spPr/>
      <dgm:t>
        <a:bodyPr/>
        <a:lstStyle/>
        <a:p>
          <a:endParaRPr lang="zh-CN" altLang="en-US"/>
        </a:p>
      </dgm:t>
    </dgm:pt>
    <dgm:pt modelId="{E40F5546-2975-BC4D-9820-86B3FCF2C213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c2c </a:t>
          </a:r>
          <a:r>
            <a:rPr lang="mr-IN" altLang="zh-CN" sz="1400" dirty="0" smtClean="0">
              <a:latin typeface="+mn-lt"/>
            </a:rPr>
            <a:t>–</a:t>
          </a:r>
          <a:r>
            <a:rPr lang="en-US" altLang="zh-CN" sz="1400" dirty="0" smtClean="0">
              <a:latin typeface="+mn-lt"/>
            </a:rPr>
            <a:t> access ratio, latency</a:t>
          </a:r>
          <a:endParaRPr lang="zh-CN" altLang="en-US" sz="1400" dirty="0">
            <a:latin typeface="+mn-lt"/>
          </a:endParaRPr>
        </a:p>
      </dgm:t>
    </dgm:pt>
    <dgm:pt modelId="{D4B7EAEF-D534-FE46-B637-B68FE5C81EBD}" type="parTrans" cxnId="{8693E232-7501-1A4E-AB69-9703239A9E12}">
      <dgm:prSet/>
      <dgm:spPr/>
      <dgm:t>
        <a:bodyPr/>
        <a:lstStyle/>
        <a:p>
          <a:endParaRPr lang="zh-CN" altLang="en-US"/>
        </a:p>
      </dgm:t>
    </dgm:pt>
    <dgm:pt modelId="{727156E4-105F-B443-9F63-E692BFFCF061}" type="sibTrans" cxnId="{8693E232-7501-1A4E-AB69-9703239A9E12}">
      <dgm:prSet/>
      <dgm:spPr/>
      <dgm:t>
        <a:bodyPr/>
        <a:lstStyle/>
        <a:p>
          <a:endParaRPr lang="zh-CN" altLang="en-US"/>
        </a:p>
      </dgm:t>
    </dgm:pt>
    <dgm:pt modelId="{AF1358A9-3386-9346-A76F-653C751CD158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stat </a:t>
          </a:r>
          <a:r>
            <a:rPr lang="mr-IN" altLang="zh-CN" sz="1400" dirty="0" smtClean="0">
              <a:latin typeface="+mn-lt"/>
            </a:rPr>
            <a:t>–</a:t>
          </a:r>
          <a:r>
            <a:rPr lang="en-US" altLang="zh-CN" sz="1400" dirty="0" smtClean="0">
              <a:latin typeface="+mn-lt"/>
            </a:rPr>
            <a:t> cache miss events</a:t>
          </a:r>
          <a:endParaRPr lang="zh-CN" altLang="en-US" sz="1400" dirty="0">
            <a:latin typeface="+mn-lt"/>
          </a:endParaRPr>
        </a:p>
      </dgm:t>
    </dgm:pt>
    <dgm:pt modelId="{516978AE-46CC-3E4C-8771-F1021745D3D3}" type="parTrans" cxnId="{A15A15F3-890A-AB41-8E5E-49B8A71AD0AF}">
      <dgm:prSet/>
      <dgm:spPr/>
      <dgm:t>
        <a:bodyPr/>
        <a:lstStyle/>
        <a:p>
          <a:endParaRPr lang="zh-CN" altLang="en-US"/>
        </a:p>
      </dgm:t>
    </dgm:pt>
    <dgm:pt modelId="{C02770EB-7505-5249-A67B-05526DC0930B}" type="sibTrans" cxnId="{A15A15F3-890A-AB41-8E5E-49B8A71AD0AF}">
      <dgm:prSet/>
      <dgm:spPr/>
      <dgm:t>
        <a:bodyPr/>
        <a:lstStyle/>
        <a:p>
          <a:endParaRPr lang="zh-CN" altLang="en-US"/>
        </a:p>
      </dgm:t>
    </dgm:pt>
    <dgm:pt modelId="{F0A80BE7-7D0D-E74E-A117-5C57BAB52AAC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R</a:t>
          </a:r>
          <a:r>
            <a:rPr lang="en-US" altLang="en-US" sz="1400" dirty="0" smtClean="0">
              <a:latin typeface="+mn-lt"/>
            </a:rPr>
            <a:t>esctrl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- CQM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and MBM</a:t>
          </a:r>
          <a:endParaRPr lang="zh-CN" altLang="en-US" sz="1400" dirty="0">
            <a:latin typeface="+mn-lt"/>
          </a:endParaRPr>
        </a:p>
      </dgm:t>
    </dgm:pt>
    <dgm:pt modelId="{14725121-EEF8-D443-BBEA-A636C7FE6F1F}" type="parTrans" cxnId="{976BBF57-6FFB-644C-B21D-D33B43A41D58}">
      <dgm:prSet/>
      <dgm:spPr/>
      <dgm:t>
        <a:bodyPr/>
        <a:lstStyle/>
        <a:p>
          <a:endParaRPr lang="zh-CN" altLang="en-US"/>
        </a:p>
      </dgm:t>
    </dgm:pt>
    <dgm:pt modelId="{4485A2F9-0CA8-A143-98E9-1241BA868488}" type="sibTrans" cxnId="{976BBF57-6FFB-644C-B21D-D33B43A41D58}">
      <dgm:prSet/>
      <dgm:spPr/>
      <dgm:t>
        <a:bodyPr/>
        <a:lstStyle/>
        <a:p>
          <a:endParaRPr lang="zh-CN" altLang="en-US"/>
        </a:p>
      </dgm:t>
    </dgm:pt>
    <dgm:pt modelId="{92E7F01B-3194-FC43-BFAE-02551CB1C4DE}">
      <dgm:prSet phldrT="[文本]" custT="1"/>
      <dgm:spPr/>
      <dgm:t>
        <a:bodyPr/>
        <a:lstStyle/>
        <a:p>
          <a:r>
            <a:rPr lang="en-US" altLang="zh-CN" sz="1400" dirty="0" smtClean="0">
              <a:latin typeface="+mn-lt"/>
            </a:rPr>
            <a:t>perf mem</a:t>
          </a:r>
          <a:r>
            <a:rPr lang="zh-CN" altLang="en-US" sz="1400" dirty="0" smtClean="0">
              <a:latin typeface="+mn-lt"/>
            </a:rPr>
            <a:t> </a:t>
          </a:r>
          <a:r>
            <a:rPr lang="mr-IN" altLang="zh-CN" sz="1400" dirty="0" smtClean="0">
              <a:latin typeface="+mn-lt"/>
            </a:rPr>
            <a:t>–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access</a:t>
          </a:r>
          <a:r>
            <a:rPr lang="zh-CN" altLang="en-US" sz="1400" dirty="0" smtClean="0">
              <a:latin typeface="+mn-lt"/>
            </a:rPr>
            <a:t> </a:t>
          </a:r>
          <a:r>
            <a:rPr lang="en-US" altLang="zh-CN" sz="1400" dirty="0" smtClean="0">
              <a:latin typeface="+mn-lt"/>
            </a:rPr>
            <a:t>ratio</a:t>
          </a:r>
          <a:endParaRPr lang="zh-CN" altLang="en-US" sz="1400" dirty="0">
            <a:latin typeface="+mn-lt"/>
          </a:endParaRPr>
        </a:p>
      </dgm:t>
    </dgm:pt>
    <dgm:pt modelId="{90FE32A1-F703-D246-A60C-62B50A59DD35}" type="parTrans" cxnId="{1FCF0830-460D-2048-B221-0129DC83183E}">
      <dgm:prSet/>
      <dgm:spPr/>
      <dgm:t>
        <a:bodyPr/>
        <a:lstStyle/>
        <a:p>
          <a:endParaRPr lang="zh-CN" altLang="en-US"/>
        </a:p>
      </dgm:t>
    </dgm:pt>
    <dgm:pt modelId="{9BFE749E-7636-F14D-93A4-8C82B9421271}" type="sibTrans" cxnId="{1FCF0830-460D-2048-B221-0129DC83183E}">
      <dgm:prSet/>
      <dgm:spPr/>
      <dgm:t>
        <a:bodyPr/>
        <a:lstStyle/>
        <a:p>
          <a:endParaRPr lang="zh-CN" altLang="en-US"/>
        </a:p>
      </dgm:t>
    </dgm:pt>
    <dgm:pt modelId="{0CB5CDF2-0FB2-4649-AF65-0808B88AAEEE}" type="pres">
      <dgm:prSet presAssocID="{766E4230-8319-AD44-A976-F44F3C1889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3C2CEB-0047-DD4B-B810-EAAE5C95E75A}" type="pres">
      <dgm:prSet presAssocID="{ED63C505-1FFF-314F-A9EF-C887330938A1}" presName="linNode" presStyleCnt="0"/>
      <dgm:spPr/>
    </dgm:pt>
    <dgm:pt modelId="{F28562B0-0494-564D-BC0C-564EFA258F33}" type="pres">
      <dgm:prSet presAssocID="{ED63C505-1FFF-314F-A9EF-C887330938A1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B2FA8F-2537-C345-BC8A-1883CC936382}" type="pres">
      <dgm:prSet presAssocID="{ED63C505-1FFF-314F-A9EF-C887330938A1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3A927-0297-2245-B3E2-4AD53D1806A1}" type="pres">
      <dgm:prSet presAssocID="{D96FD2EB-9F10-B740-8077-E4758D2B3504}" presName="sp" presStyleCnt="0"/>
      <dgm:spPr/>
    </dgm:pt>
    <dgm:pt modelId="{3A3FAB28-A49A-B74B-94AE-B6B38AED2219}" type="pres">
      <dgm:prSet presAssocID="{C50CF3E4-4DDA-D649-A569-C78ECD6BF118}" presName="linNode" presStyleCnt="0"/>
      <dgm:spPr/>
    </dgm:pt>
    <dgm:pt modelId="{7D27E6B8-DDDE-5745-ABFE-5B3A11B3F6CE}" type="pres">
      <dgm:prSet presAssocID="{C50CF3E4-4DDA-D649-A569-C78ECD6BF118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D8CE98-2465-0F4C-B083-C7ABC42B824C}" type="pres">
      <dgm:prSet presAssocID="{C50CF3E4-4DDA-D649-A569-C78ECD6BF118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60E22-90E3-4C4B-A0B3-1B1B9F8DACDA}" type="pres">
      <dgm:prSet presAssocID="{212D653F-2DD2-AB4D-9722-D611D0EBCC83}" presName="sp" presStyleCnt="0"/>
      <dgm:spPr/>
    </dgm:pt>
    <dgm:pt modelId="{C616B7B6-9D4C-4742-AD3F-61DE37629652}" type="pres">
      <dgm:prSet presAssocID="{410DE0A6-2189-504D-AC4F-14D27731A0DC}" presName="linNode" presStyleCnt="0"/>
      <dgm:spPr/>
    </dgm:pt>
    <dgm:pt modelId="{59C3B897-CAFB-5746-AA19-9F56C3E92021}" type="pres">
      <dgm:prSet presAssocID="{410DE0A6-2189-504D-AC4F-14D27731A0D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297FD7-35E8-8F44-8AB6-FA8E84DF72C7}" type="pres">
      <dgm:prSet presAssocID="{410DE0A6-2189-504D-AC4F-14D27731A0D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92CB70-E115-2044-8009-B34A0780B951}" type="pres">
      <dgm:prSet presAssocID="{3488E57B-176D-C649-9018-68B3A59F0FC5}" presName="sp" presStyleCnt="0"/>
      <dgm:spPr/>
    </dgm:pt>
    <dgm:pt modelId="{26903822-39D1-2F4B-AE88-CF3F6BB0F9AE}" type="pres">
      <dgm:prSet presAssocID="{6D5A484E-A4B2-0C49-9C64-64AF1E4D4956}" presName="linNode" presStyleCnt="0"/>
      <dgm:spPr/>
    </dgm:pt>
    <dgm:pt modelId="{89ABA17D-0E89-E04D-9791-A6DD8AA05284}" type="pres">
      <dgm:prSet presAssocID="{6D5A484E-A4B2-0C49-9C64-64AF1E4D495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FEC88-A363-DE4B-B2CA-25C7D49F7058}" type="pres">
      <dgm:prSet presAssocID="{6D5A484E-A4B2-0C49-9C64-64AF1E4D495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D99BC-68CB-554D-9185-B45E50F0E192}" type="presOf" srcId="{F0A80BE7-7D0D-E74E-A117-5C57BAB52AAC}" destId="{3D5FEC88-A363-DE4B-B2CA-25C7D49F7058}" srcOrd="0" destOrd="0" presId="urn:microsoft.com/office/officeart/2005/8/layout/vList5"/>
    <dgm:cxn modelId="{3F008C7F-22E4-7F49-A641-CDBD0A66AD6A}" type="presOf" srcId="{A14CA3E1-0EBD-AA4D-90B1-49954180B856}" destId="{3D5FEC88-A363-DE4B-B2CA-25C7D49F7058}" srcOrd="0" destOrd="1" presId="urn:microsoft.com/office/officeart/2005/8/layout/vList5"/>
    <dgm:cxn modelId="{5A2AD580-D056-3D46-9ADF-0044A05C5EED}" type="presOf" srcId="{DBB85D8D-DE91-DA4B-95FD-A2171B1FFB09}" destId="{92B2FA8F-2537-C345-BC8A-1883CC936382}" srcOrd="0" destOrd="0" presId="urn:microsoft.com/office/officeart/2005/8/layout/vList5"/>
    <dgm:cxn modelId="{F224F906-6F19-F147-9E6E-55C2A4A1E0F6}" type="presOf" srcId="{A0AD53D3-6BB2-8F48-8B72-B7F75F02F29B}" destId="{92B2FA8F-2537-C345-BC8A-1883CC936382}" srcOrd="0" destOrd="1" presId="urn:microsoft.com/office/officeart/2005/8/layout/vList5"/>
    <dgm:cxn modelId="{167FEF49-5BE7-F548-B866-D53CD6634C2B}" type="presOf" srcId="{AF1358A9-3386-9346-A76F-653C751CD158}" destId="{0C297FD7-35E8-8F44-8AB6-FA8E84DF72C7}" srcOrd="0" destOrd="0" presId="urn:microsoft.com/office/officeart/2005/8/layout/vList5"/>
    <dgm:cxn modelId="{388BE1EB-D571-6540-AFED-B510AAAE12C0}" type="presOf" srcId="{766E4230-8319-AD44-A976-F44F3C188997}" destId="{0CB5CDF2-0FB2-4649-AF65-0808B88AAEEE}" srcOrd="0" destOrd="0" presId="urn:microsoft.com/office/officeart/2005/8/layout/vList5"/>
    <dgm:cxn modelId="{12371F64-8F1A-254C-A838-5F0B402DF8E7}" srcId="{766E4230-8319-AD44-A976-F44F3C188997}" destId="{C50CF3E4-4DDA-D649-A569-C78ECD6BF118}" srcOrd="1" destOrd="0" parTransId="{40F22B9B-5396-074F-8134-D92AE7ED5A1E}" sibTransId="{212D653F-2DD2-AB4D-9722-D611D0EBCC83}"/>
    <dgm:cxn modelId="{64C8CF33-28C9-7E4E-8AC2-FC0DA7B7733C}" srcId="{766E4230-8319-AD44-A976-F44F3C188997}" destId="{6D5A484E-A4B2-0C49-9C64-64AF1E4D4956}" srcOrd="3" destOrd="0" parTransId="{4FBBD3F3-502C-2443-984C-F4C5E7EBD35D}" sibTransId="{D6E430A3-F0DA-CE41-BB6F-51C54FE49242}"/>
    <dgm:cxn modelId="{8693E232-7501-1A4E-AB69-9703239A9E12}" srcId="{6D5A484E-A4B2-0C49-9C64-64AF1E4D4956}" destId="{E40F5546-2975-BC4D-9820-86B3FCF2C213}" srcOrd="2" destOrd="0" parTransId="{D4B7EAEF-D534-FE46-B637-B68FE5C81EBD}" sibTransId="{727156E4-105F-B443-9F63-E692BFFCF061}"/>
    <dgm:cxn modelId="{A07F8C63-60A0-5945-B90F-F5FA51EA5388}" srcId="{410DE0A6-2189-504D-AC4F-14D27731A0DC}" destId="{250049FA-4CAA-2C49-8E0A-E4AE286883E5}" srcOrd="2" destOrd="0" parTransId="{64E7FD99-B7C0-AF46-9060-183AE67572E1}" sibTransId="{D4EB68DF-5589-3844-B1CE-4A01D61C346A}"/>
    <dgm:cxn modelId="{8139D141-0AA4-4B4B-A5BA-DCC25384F26A}" type="presOf" srcId="{E40F5546-2975-BC4D-9820-86B3FCF2C213}" destId="{3D5FEC88-A363-DE4B-B2CA-25C7D49F7058}" srcOrd="0" destOrd="2" presId="urn:microsoft.com/office/officeart/2005/8/layout/vList5"/>
    <dgm:cxn modelId="{E4A36E6C-9580-9942-B323-01FDB5679320}" type="presOf" srcId="{ED63C505-1FFF-314F-A9EF-C887330938A1}" destId="{F28562B0-0494-564D-BC0C-564EFA258F33}" srcOrd="0" destOrd="0" presId="urn:microsoft.com/office/officeart/2005/8/layout/vList5"/>
    <dgm:cxn modelId="{3C66221C-EEF6-774A-9285-AE5EBFAF6DA5}" srcId="{6D5A484E-A4B2-0C49-9C64-64AF1E4D4956}" destId="{A14CA3E1-0EBD-AA4D-90B1-49954180B856}" srcOrd="1" destOrd="0" parTransId="{B339CACB-3A30-6242-B7E2-3CF1BE449D6E}" sibTransId="{875FD5AE-BBED-A748-B744-B73CD386F021}"/>
    <dgm:cxn modelId="{8F28E9C5-0E75-CD49-ABA0-8627E9F98118}" type="presOf" srcId="{250049FA-4CAA-2C49-8E0A-E4AE286883E5}" destId="{0C297FD7-35E8-8F44-8AB6-FA8E84DF72C7}" srcOrd="0" destOrd="2" presId="urn:microsoft.com/office/officeart/2005/8/layout/vList5"/>
    <dgm:cxn modelId="{746C51D7-8935-B148-B32F-99C3E1AB1CBE}" srcId="{410DE0A6-2189-504D-AC4F-14D27731A0DC}" destId="{06EC5272-AF22-3B4B-B05D-A3A399543362}" srcOrd="1" destOrd="0" parTransId="{8800F127-2A3E-1D43-9144-643AA73E0359}" sibTransId="{119F61FB-CAFD-3E47-BFE1-A82DE9831433}"/>
    <dgm:cxn modelId="{32D253AE-7009-9F49-B40F-4025627AC76E}" type="presOf" srcId="{C50CF3E4-4DDA-D649-A569-C78ECD6BF118}" destId="{7D27E6B8-DDDE-5745-ABFE-5B3A11B3F6CE}" srcOrd="0" destOrd="0" presId="urn:microsoft.com/office/officeart/2005/8/layout/vList5"/>
    <dgm:cxn modelId="{576CCED9-41BE-BD4C-8194-7794D2A59701}" srcId="{ED63C505-1FFF-314F-A9EF-C887330938A1}" destId="{DBB85D8D-DE91-DA4B-95FD-A2171B1FFB09}" srcOrd="0" destOrd="0" parTransId="{4A9A0ECA-1C58-0F46-A8B0-C0A11A85F06A}" sibTransId="{D7DEFC26-FE1E-C448-B9BC-E91F6049D695}"/>
    <dgm:cxn modelId="{A15A15F3-890A-AB41-8E5E-49B8A71AD0AF}" srcId="{410DE0A6-2189-504D-AC4F-14D27731A0DC}" destId="{AF1358A9-3386-9346-A76F-653C751CD158}" srcOrd="0" destOrd="0" parTransId="{516978AE-46CC-3E4C-8771-F1021745D3D3}" sibTransId="{C02770EB-7505-5249-A67B-05526DC0930B}"/>
    <dgm:cxn modelId="{4F023155-2447-8B4B-963D-5EBA16FC5700}" srcId="{766E4230-8319-AD44-A976-F44F3C188997}" destId="{410DE0A6-2189-504D-AC4F-14D27731A0DC}" srcOrd="2" destOrd="0" parTransId="{BA26E96D-0015-3847-8783-5ECFA97E0362}" sibTransId="{3488E57B-176D-C649-9018-68B3A59F0FC5}"/>
    <dgm:cxn modelId="{1FCF0830-460D-2048-B221-0129DC83183E}" srcId="{C50CF3E4-4DDA-D649-A569-C78ECD6BF118}" destId="{92E7F01B-3194-FC43-BFAE-02551CB1C4DE}" srcOrd="1" destOrd="0" parTransId="{90FE32A1-F703-D246-A60C-62B50A59DD35}" sibTransId="{9BFE749E-7636-F14D-93A4-8C82B9421271}"/>
    <dgm:cxn modelId="{E790E435-F70A-4F4B-8F56-795CFD55C371}" type="presOf" srcId="{92E7F01B-3194-FC43-BFAE-02551CB1C4DE}" destId="{19D8CE98-2465-0F4C-B083-C7ABC42B824C}" srcOrd="0" destOrd="1" presId="urn:microsoft.com/office/officeart/2005/8/layout/vList5"/>
    <dgm:cxn modelId="{AE327A25-6C8E-1F46-B73C-F38E944E35FA}" srcId="{766E4230-8319-AD44-A976-F44F3C188997}" destId="{ED63C505-1FFF-314F-A9EF-C887330938A1}" srcOrd="0" destOrd="0" parTransId="{D4079897-0985-8248-BFB8-FD817E24F7FE}" sibTransId="{D96FD2EB-9F10-B740-8077-E4758D2B3504}"/>
    <dgm:cxn modelId="{77B857D4-8C6B-E245-9904-5F8E48C22382}" srcId="{ED63C505-1FFF-314F-A9EF-C887330938A1}" destId="{A0AD53D3-6BB2-8F48-8B72-B7F75F02F29B}" srcOrd="1" destOrd="0" parTransId="{16FD1974-C73B-C646-82CC-CE6642734126}" sibTransId="{F43582CD-A161-A446-9423-4905F158ADF6}"/>
    <dgm:cxn modelId="{BF80AC93-3753-6247-8E6E-0F0F6775069E}" type="presOf" srcId="{06EC5272-AF22-3B4B-B05D-A3A399543362}" destId="{0C297FD7-35E8-8F44-8AB6-FA8E84DF72C7}" srcOrd="0" destOrd="1" presId="urn:microsoft.com/office/officeart/2005/8/layout/vList5"/>
    <dgm:cxn modelId="{BFA091DC-1437-8B47-AC04-9CDE2A2E0370}" type="presOf" srcId="{6D5A484E-A4B2-0C49-9C64-64AF1E4D4956}" destId="{89ABA17D-0E89-E04D-9791-A6DD8AA05284}" srcOrd="0" destOrd="0" presId="urn:microsoft.com/office/officeart/2005/8/layout/vList5"/>
    <dgm:cxn modelId="{976BBF57-6FFB-644C-B21D-D33B43A41D58}" srcId="{6D5A484E-A4B2-0C49-9C64-64AF1E4D4956}" destId="{F0A80BE7-7D0D-E74E-A117-5C57BAB52AAC}" srcOrd="0" destOrd="0" parTransId="{14725121-EEF8-D443-BBEA-A636C7FE6F1F}" sibTransId="{4485A2F9-0CA8-A143-98E9-1241BA868488}"/>
    <dgm:cxn modelId="{4D5BC3D1-E4AB-7240-9F1B-92ED268F30AD}" type="presOf" srcId="{3F327526-F6B5-D248-AE2B-B39955E7F597}" destId="{19D8CE98-2465-0F4C-B083-C7ABC42B824C}" srcOrd="0" destOrd="0" presId="urn:microsoft.com/office/officeart/2005/8/layout/vList5"/>
    <dgm:cxn modelId="{6E79A11B-3129-5F47-B541-48FFBEDB533F}" srcId="{C50CF3E4-4DDA-D649-A569-C78ECD6BF118}" destId="{3F327526-F6B5-D248-AE2B-B39955E7F597}" srcOrd="0" destOrd="0" parTransId="{4BED869D-104E-C649-8E02-FB9B25157425}" sibTransId="{46E5F351-0F4A-2247-9D86-0A7F26471E24}"/>
    <dgm:cxn modelId="{5673DB9B-084C-F34C-B2EB-C9D921EEE433}" type="presOf" srcId="{410DE0A6-2189-504D-AC4F-14D27731A0DC}" destId="{59C3B897-CAFB-5746-AA19-9F56C3E92021}" srcOrd="0" destOrd="0" presId="urn:microsoft.com/office/officeart/2005/8/layout/vList5"/>
    <dgm:cxn modelId="{F192A7AA-D13F-044B-9793-537D17CA9F09}" type="presParOf" srcId="{0CB5CDF2-0FB2-4649-AF65-0808B88AAEEE}" destId="{6A3C2CEB-0047-DD4B-B810-EAAE5C95E75A}" srcOrd="0" destOrd="0" presId="urn:microsoft.com/office/officeart/2005/8/layout/vList5"/>
    <dgm:cxn modelId="{5B5BE2B0-C671-F640-8DDE-F5332CBF8C2A}" type="presParOf" srcId="{6A3C2CEB-0047-DD4B-B810-EAAE5C95E75A}" destId="{F28562B0-0494-564D-BC0C-564EFA258F33}" srcOrd="0" destOrd="0" presId="urn:microsoft.com/office/officeart/2005/8/layout/vList5"/>
    <dgm:cxn modelId="{85290569-B6BA-E44B-BD7D-181787EAD36E}" type="presParOf" srcId="{6A3C2CEB-0047-DD4B-B810-EAAE5C95E75A}" destId="{92B2FA8F-2537-C345-BC8A-1883CC936382}" srcOrd="1" destOrd="0" presId="urn:microsoft.com/office/officeart/2005/8/layout/vList5"/>
    <dgm:cxn modelId="{69686E67-29A7-1347-A790-4118BC2917F4}" type="presParOf" srcId="{0CB5CDF2-0FB2-4649-AF65-0808B88AAEEE}" destId="{DDA3A927-0297-2245-B3E2-4AD53D1806A1}" srcOrd="1" destOrd="0" presId="urn:microsoft.com/office/officeart/2005/8/layout/vList5"/>
    <dgm:cxn modelId="{55823633-DB82-304C-A3B3-C12CFDC31C33}" type="presParOf" srcId="{0CB5CDF2-0FB2-4649-AF65-0808B88AAEEE}" destId="{3A3FAB28-A49A-B74B-94AE-B6B38AED2219}" srcOrd="2" destOrd="0" presId="urn:microsoft.com/office/officeart/2005/8/layout/vList5"/>
    <dgm:cxn modelId="{09C42D94-EE72-E848-BF28-78CB09FD5DD4}" type="presParOf" srcId="{3A3FAB28-A49A-B74B-94AE-B6B38AED2219}" destId="{7D27E6B8-DDDE-5745-ABFE-5B3A11B3F6CE}" srcOrd="0" destOrd="0" presId="urn:microsoft.com/office/officeart/2005/8/layout/vList5"/>
    <dgm:cxn modelId="{5150FBF6-2E85-BC4D-98E7-BBA30DEF5EE1}" type="presParOf" srcId="{3A3FAB28-A49A-B74B-94AE-B6B38AED2219}" destId="{19D8CE98-2465-0F4C-B083-C7ABC42B824C}" srcOrd="1" destOrd="0" presId="urn:microsoft.com/office/officeart/2005/8/layout/vList5"/>
    <dgm:cxn modelId="{E86C1255-86F0-4C4C-8A96-A3C2B56BC897}" type="presParOf" srcId="{0CB5CDF2-0FB2-4649-AF65-0808B88AAEEE}" destId="{29860E22-90E3-4C4B-A0B3-1B1B9F8DACDA}" srcOrd="3" destOrd="0" presId="urn:microsoft.com/office/officeart/2005/8/layout/vList5"/>
    <dgm:cxn modelId="{03F1E96A-478B-E346-BD32-19BB9844A9FF}" type="presParOf" srcId="{0CB5CDF2-0FB2-4649-AF65-0808B88AAEEE}" destId="{C616B7B6-9D4C-4742-AD3F-61DE37629652}" srcOrd="4" destOrd="0" presId="urn:microsoft.com/office/officeart/2005/8/layout/vList5"/>
    <dgm:cxn modelId="{C59709EA-F3FD-834F-84E4-CE6A5679F440}" type="presParOf" srcId="{C616B7B6-9D4C-4742-AD3F-61DE37629652}" destId="{59C3B897-CAFB-5746-AA19-9F56C3E92021}" srcOrd="0" destOrd="0" presId="urn:microsoft.com/office/officeart/2005/8/layout/vList5"/>
    <dgm:cxn modelId="{1962295A-24C9-7241-8D02-FBA6F67C20CB}" type="presParOf" srcId="{C616B7B6-9D4C-4742-AD3F-61DE37629652}" destId="{0C297FD7-35E8-8F44-8AB6-FA8E84DF72C7}" srcOrd="1" destOrd="0" presId="urn:microsoft.com/office/officeart/2005/8/layout/vList5"/>
    <dgm:cxn modelId="{071DFD97-E470-5A45-85FC-D9A2BC4A5D48}" type="presParOf" srcId="{0CB5CDF2-0FB2-4649-AF65-0808B88AAEEE}" destId="{9792CB70-E115-2044-8009-B34A0780B951}" srcOrd="5" destOrd="0" presId="urn:microsoft.com/office/officeart/2005/8/layout/vList5"/>
    <dgm:cxn modelId="{3BE39762-707E-9E4B-8E8C-0F477BAB3D6D}" type="presParOf" srcId="{0CB5CDF2-0FB2-4649-AF65-0808B88AAEEE}" destId="{26903822-39D1-2F4B-AE88-CF3F6BB0F9AE}" srcOrd="6" destOrd="0" presId="urn:microsoft.com/office/officeart/2005/8/layout/vList5"/>
    <dgm:cxn modelId="{8AEDDCA4-B562-B24A-9200-6F9EA92F29E0}" type="presParOf" srcId="{26903822-39D1-2F4B-AE88-CF3F6BB0F9AE}" destId="{89ABA17D-0E89-E04D-9791-A6DD8AA05284}" srcOrd="0" destOrd="0" presId="urn:microsoft.com/office/officeart/2005/8/layout/vList5"/>
    <dgm:cxn modelId="{FA627D95-DB4F-354F-BCA9-717A3D772231}" type="presParOf" srcId="{26903822-39D1-2F4B-AE88-CF3F6BB0F9AE}" destId="{3D5FEC88-A363-DE4B-B2CA-25C7D49F705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26D563-7401-6A43-AFFA-7A1561E63B29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C561DF-BDC9-7340-A764-3661E97DFB83}">
      <dgm:prSet phldrT="[文本]" custT="1"/>
      <dgm:spPr/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Paging on demand</a:t>
          </a:r>
          <a:endParaRPr lang="zh-CN" altLang="en-US" sz="1400" dirty="0">
            <a:latin typeface="+mj-ea"/>
            <a:ea typeface="+mj-ea"/>
          </a:endParaRPr>
        </a:p>
      </dgm:t>
    </dgm:pt>
    <dgm:pt modelId="{64E1DBBF-A7A8-9949-83A3-28168A403F9C}" type="parTrans" cxnId="{34F68ADD-6C93-E94B-9261-8CF48D3B5797}">
      <dgm:prSet/>
      <dgm:spPr/>
      <dgm:t>
        <a:bodyPr/>
        <a:lstStyle/>
        <a:p>
          <a:endParaRPr lang="zh-CN" altLang="en-US" sz="3600"/>
        </a:p>
      </dgm:t>
    </dgm:pt>
    <dgm:pt modelId="{8D369921-9A20-D04A-86E2-64A186BCE27E}" type="sibTrans" cxnId="{34F68ADD-6C93-E94B-9261-8CF48D3B5797}">
      <dgm:prSet/>
      <dgm:spPr/>
      <dgm:t>
        <a:bodyPr/>
        <a:lstStyle/>
        <a:p>
          <a:endParaRPr lang="zh-CN" altLang="en-US" sz="3600"/>
        </a:p>
      </dgm:t>
    </dgm:pt>
    <dgm:pt modelId="{4BBD6445-D3B9-3841-997B-FDA313AE73E0}">
      <dgm:prSet phldrT="[文本]" custT="1"/>
      <dgm:spPr>
        <a:solidFill>
          <a:srgbClr val="008000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Fast</a:t>
          </a:r>
          <a:r>
            <a:rPr lang="zh-CN" altLang="en-US" sz="1400" dirty="0" smtClean="0">
              <a:latin typeface="+mj-ea"/>
              <a:ea typeface="+mj-ea"/>
            </a:rPr>
            <a:t> </a:t>
          </a:r>
          <a:r>
            <a:rPr lang="en-US" altLang="zh-CN" sz="1400" dirty="0" smtClean="0">
              <a:latin typeface="+mj-ea"/>
              <a:ea typeface="+mj-ea"/>
            </a:rPr>
            <a:t>Path</a:t>
          </a:r>
          <a:endParaRPr lang="zh-CN" altLang="en-US" sz="1400" dirty="0">
            <a:latin typeface="+mj-ea"/>
            <a:ea typeface="+mj-ea"/>
          </a:endParaRPr>
        </a:p>
      </dgm:t>
    </dgm:pt>
    <dgm:pt modelId="{AAA23877-350E-8642-B294-0282781080CC}" type="parTrans" cxnId="{943842F7-2ACC-3B4D-A8A1-033A885E125B}">
      <dgm:prSet custT="1"/>
      <dgm:spPr/>
      <dgm:t>
        <a:bodyPr/>
        <a:lstStyle/>
        <a:p>
          <a:endParaRPr lang="zh-CN" altLang="en-US" sz="1000"/>
        </a:p>
      </dgm:t>
    </dgm:pt>
    <dgm:pt modelId="{3CB22EEF-F024-0148-AADF-EB6C243D7737}" type="sibTrans" cxnId="{943842F7-2ACC-3B4D-A8A1-033A885E125B}">
      <dgm:prSet/>
      <dgm:spPr/>
      <dgm:t>
        <a:bodyPr/>
        <a:lstStyle/>
        <a:p>
          <a:endParaRPr lang="zh-CN" altLang="en-US" sz="3600"/>
        </a:p>
      </dgm:t>
    </dgm:pt>
    <dgm:pt modelId="{285CB10F-6EEB-7A4B-96E2-F04E5DC80BC5}">
      <dgm:prSet phldrT="[文本]" custT="1"/>
      <dgm:spPr>
        <a:solidFill>
          <a:srgbClr val="008000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Buddy</a:t>
          </a:r>
          <a:endParaRPr lang="zh-CN" altLang="en-US" sz="1400" dirty="0">
            <a:latin typeface="+mj-ea"/>
            <a:ea typeface="+mj-ea"/>
          </a:endParaRPr>
        </a:p>
      </dgm:t>
    </dgm:pt>
    <dgm:pt modelId="{83882036-9844-BD4C-9016-DDD9545BEEB4}" type="parTrans" cxnId="{F648F3B7-B0B1-5C4D-BA05-090E8D601F37}">
      <dgm:prSet custT="1"/>
      <dgm:spPr/>
      <dgm:t>
        <a:bodyPr/>
        <a:lstStyle/>
        <a:p>
          <a:endParaRPr lang="zh-CN" altLang="en-US" sz="1000"/>
        </a:p>
      </dgm:t>
    </dgm:pt>
    <dgm:pt modelId="{B70166E1-13B7-764E-AC32-6B8F579933F0}" type="sibTrans" cxnId="{F648F3B7-B0B1-5C4D-BA05-090E8D601F37}">
      <dgm:prSet/>
      <dgm:spPr/>
      <dgm:t>
        <a:bodyPr/>
        <a:lstStyle/>
        <a:p>
          <a:endParaRPr lang="zh-CN" altLang="en-US" sz="3600"/>
        </a:p>
      </dgm:t>
    </dgm:pt>
    <dgm:pt modelId="{A65C8353-C8C9-D449-96A9-CAEE139C00D9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solidFill>
                <a:srgbClr val="FFFFFF"/>
              </a:solidFill>
              <a:latin typeface="+mj-ea"/>
              <a:ea typeface="+mj-ea"/>
            </a:rPr>
            <a:t>Slow</a:t>
          </a:r>
          <a:r>
            <a:rPr lang="zh-CN" altLang="en-US" sz="1400" dirty="0" smtClean="0">
              <a:solidFill>
                <a:srgbClr val="FFFFFF"/>
              </a:solidFill>
              <a:latin typeface="+mj-ea"/>
              <a:ea typeface="+mj-ea"/>
            </a:rPr>
            <a:t> </a:t>
          </a:r>
          <a:r>
            <a:rPr lang="en-US" altLang="zh-CN" sz="1400" dirty="0" smtClean="0">
              <a:solidFill>
                <a:srgbClr val="FFFFFF"/>
              </a:solidFill>
              <a:latin typeface="+mj-ea"/>
              <a:ea typeface="+mj-ea"/>
            </a:rPr>
            <a:t>Path</a:t>
          </a:r>
          <a:endParaRPr lang="zh-CN" altLang="en-US" sz="1400" dirty="0">
            <a:solidFill>
              <a:srgbClr val="FFFFFF"/>
            </a:solidFill>
            <a:latin typeface="+mj-ea"/>
            <a:ea typeface="+mj-ea"/>
          </a:endParaRPr>
        </a:p>
      </dgm:t>
    </dgm:pt>
    <dgm:pt modelId="{491C435B-D77C-484F-93AE-F160EA7D5DC2}" type="parTrans" cxnId="{EBF97841-EB56-7042-816C-AB7F200E9AA8}">
      <dgm:prSet custT="1"/>
      <dgm:spPr/>
      <dgm:t>
        <a:bodyPr/>
        <a:lstStyle/>
        <a:p>
          <a:endParaRPr lang="zh-CN" altLang="en-US" sz="1000"/>
        </a:p>
      </dgm:t>
    </dgm:pt>
    <dgm:pt modelId="{6812EB33-BEC9-994D-AFDE-41B35247C341}" type="sibTrans" cxnId="{EBF97841-EB56-7042-816C-AB7F200E9AA8}">
      <dgm:prSet/>
      <dgm:spPr/>
      <dgm:t>
        <a:bodyPr/>
        <a:lstStyle/>
        <a:p>
          <a:endParaRPr lang="zh-CN" altLang="en-US" sz="3600"/>
        </a:p>
      </dgm:t>
    </dgm:pt>
    <dgm:pt modelId="{CE54822B-5515-DD41-A21A-2B5B4371E1DA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Compact</a:t>
          </a:r>
          <a:endParaRPr lang="zh-CN" altLang="en-US" sz="1400" dirty="0">
            <a:latin typeface="+mj-ea"/>
            <a:ea typeface="+mj-ea"/>
          </a:endParaRPr>
        </a:p>
      </dgm:t>
    </dgm:pt>
    <dgm:pt modelId="{21798A43-E015-0A46-B1B2-40CCCFD88951}" type="parTrans" cxnId="{ED355B65-CF7D-DB42-9040-7C138D521141}">
      <dgm:prSet custT="1"/>
      <dgm:spPr/>
      <dgm:t>
        <a:bodyPr/>
        <a:lstStyle/>
        <a:p>
          <a:endParaRPr lang="zh-CN" altLang="en-US" sz="1000"/>
        </a:p>
      </dgm:t>
    </dgm:pt>
    <dgm:pt modelId="{BBD31B0D-1D21-3C42-B0E1-D91B0FD9B46E}" type="sibTrans" cxnId="{ED355B65-CF7D-DB42-9040-7C138D521141}">
      <dgm:prSet/>
      <dgm:spPr/>
      <dgm:t>
        <a:bodyPr/>
        <a:lstStyle/>
        <a:p>
          <a:endParaRPr lang="zh-CN" altLang="en-US" sz="3600"/>
        </a:p>
      </dgm:t>
    </dgm:pt>
    <dgm:pt modelId="{E71A5B20-794A-354A-8FF3-ACC3B3B7EA03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Direct</a:t>
          </a:r>
          <a:endParaRPr lang="zh-CN" altLang="en-US" sz="1400" dirty="0">
            <a:latin typeface="+mj-ea"/>
            <a:ea typeface="+mj-ea"/>
          </a:endParaRPr>
        </a:p>
      </dgm:t>
    </dgm:pt>
    <dgm:pt modelId="{FCADBEBA-34B1-324F-BD8B-282FC72F5C0F}" type="parTrans" cxnId="{D2E4B0A1-22A7-F642-9511-8F640EA59E43}">
      <dgm:prSet custT="1"/>
      <dgm:spPr/>
      <dgm:t>
        <a:bodyPr/>
        <a:lstStyle/>
        <a:p>
          <a:endParaRPr lang="zh-CN" altLang="en-US" sz="1000"/>
        </a:p>
      </dgm:t>
    </dgm:pt>
    <dgm:pt modelId="{F83269DC-82D7-FB45-A181-6F90CCE0B9FB}" type="sibTrans" cxnId="{D2E4B0A1-22A7-F642-9511-8F640EA59E43}">
      <dgm:prSet/>
      <dgm:spPr/>
      <dgm:t>
        <a:bodyPr/>
        <a:lstStyle/>
        <a:p>
          <a:endParaRPr lang="zh-CN" altLang="en-US" sz="3600"/>
        </a:p>
      </dgm:t>
    </dgm:pt>
    <dgm:pt modelId="{A192A010-9ED8-4D40-9DBC-2057D9A349FA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Background</a:t>
          </a:r>
          <a:endParaRPr lang="zh-CN" altLang="en-US" sz="1400" dirty="0">
            <a:latin typeface="+mj-ea"/>
            <a:ea typeface="+mj-ea"/>
          </a:endParaRPr>
        </a:p>
      </dgm:t>
    </dgm:pt>
    <dgm:pt modelId="{798A5A15-2B3C-7946-9A13-F69BF4931B46}" type="parTrans" cxnId="{1FBA2003-AD35-9B4A-A513-A1B135F4F89F}">
      <dgm:prSet custT="1"/>
      <dgm:spPr/>
      <dgm:t>
        <a:bodyPr/>
        <a:lstStyle/>
        <a:p>
          <a:endParaRPr lang="zh-CN" altLang="en-US" sz="1000"/>
        </a:p>
      </dgm:t>
    </dgm:pt>
    <dgm:pt modelId="{23DE76E3-EBBC-BF4E-A818-21B7CD47A808}" type="sibTrans" cxnId="{1FBA2003-AD35-9B4A-A513-A1B135F4F89F}">
      <dgm:prSet/>
      <dgm:spPr/>
      <dgm:t>
        <a:bodyPr/>
        <a:lstStyle/>
        <a:p>
          <a:endParaRPr lang="zh-CN" altLang="en-US" sz="3600"/>
        </a:p>
      </dgm:t>
    </dgm:pt>
    <dgm:pt modelId="{CC9603AC-B6C1-E34A-831F-27AECD6FF3FD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Reclaim</a:t>
          </a:r>
          <a:endParaRPr lang="zh-CN" altLang="en-US" sz="1400" dirty="0">
            <a:latin typeface="+mj-ea"/>
            <a:ea typeface="+mj-ea"/>
          </a:endParaRPr>
        </a:p>
      </dgm:t>
    </dgm:pt>
    <dgm:pt modelId="{D198F4F1-33EA-DE40-A0CE-AEFEE5FE527D}" type="parTrans" cxnId="{EB3FB9C0-8731-304C-97B8-31E7A617C263}">
      <dgm:prSet custT="1"/>
      <dgm:spPr/>
      <dgm:t>
        <a:bodyPr/>
        <a:lstStyle/>
        <a:p>
          <a:endParaRPr lang="zh-CN" altLang="en-US" sz="1000"/>
        </a:p>
      </dgm:t>
    </dgm:pt>
    <dgm:pt modelId="{4D6ADE3D-6391-2848-A094-19E0AAE6E14B}" type="sibTrans" cxnId="{EB3FB9C0-8731-304C-97B8-31E7A617C263}">
      <dgm:prSet/>
      <dgm:spPr/>
      <dgm:t>
        <a:bodyPr/>
        <a:lstStyle/>
        <a:p>
          <a:endParaRPr lang="zh-CN" altLang="en-US" sz="3600"/>
        </a:p>
      </dgm:t>
    </dgm:pt>
    <dgm:pt modelId="{FF6A0893-C5D8-434C-9CC1-E72045B16239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Direct</a:t>
          </a:r>
          <a:endParaRPr lang="zh-CN" altLang="en-US" sz="1400" dirty="0">
            <a:latin typeface="+mj-ea"/>
            <a:ea typeface="+mj-ea"/>
          </a:endParaRPr>
        </a:p>
      </dgm:t>
    </dgm:pt>
    <dgm:pt modelId="{85BD81A6-99D3-4E41-8C64-51AFBC07DF68}" type="parTrans" cxnId="{B029B0C4-1CA9-2248-BD4E-796378A310E3}">
      <dgm:prSet custT="1"/>
      <dgm:spPr/>
      <dgm:t>
        <a:bodyPr/>
        <a:lstStyle/>
        <a:p>
          <a:endParaRPr lang="zh-CN" altLang="en-US" sz="1000"/>
        </a:p>
      </dgm:t>
    </dgm:pt>
    <dgm:pt modelId="{CBB6721D-3F64-3443-9275-C0614193F763}" type="sibTrans" cxnId="{B029B0C4-1CA9-2248-BD4E-796378A310E3}">
      <dgm:prSet/>
      <dgm:spPr/>
      <dgm:t>
        <a:bodyPr/>
        <a:lstStyle/>
        <a:p>
          <a:endParaRPr lang="zh-CN" altLang="en-US" sz="3600"/>
        </a:p>
      </dgm:t>
    </dgm:pt>
    <dgm:pt modelId="{43153A66-9870-E340-8643-F947AB71BCEC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Loop</a:t>
          </a:r>
          <a:r>
            <a:rPr lang="zh-CN" altLang="en-US" sz="1400" dirty="0" smtClean="0">
              <a:latin typeface="+mj-ea"/>
              <a:ea typeface="+mj-ea"/>
            </a:rPr>
            <a:t> </a:t>
          </a:r>
          <a:r>
            <a:rPr lang="en-US" altLang="zh-CN" sz="1400" dirty="0" smtClean="0">
              <a:latin typeface="+mj-ea"/>
              <a:ea typeface="+mj-ea"/>
            </a:rPr>
            <a:t>&amp;</a:t>
          </a:r>
          <a:r>
            <a:rPr lang="zh-CN" altLang="en-US" sz="1400" dirty="0" smtClean="0">
              <a:latin typeface="+mj-ea"/>
              <a:ea typeface="+mj-ea"/>
            </a:rPr>
            <a:t> </a:t>
          </a:r>
          <a:r>
            <a:rPr lang="en-US" altLang="zh-CN" sz="1400" dirty="0" smtClean="0">
              <a:latin typeface="+mj-ea"/>
              <a:ea typeface="+mj-ea"/>
            </a:rPr>
            <a:t>Yield</a:t>
          </a:r>
          <a:endParaRPr lang="zh-CN" altLang="en-US" sz="1400" dirty="0">
            <a:latin typeface="+mj-ea"/>
            <a:ea typeface="+mj-ea"/>
          </a:endParaRPr>
        </a:p>
      </dgm:t>
    </dgm:pt>
    <dgm:pt modelId="{D5457BCA-8F9D-4B49-9088-5CA594F896DC}" type="parTrans" cxnId="{A35FD634-8DC4-D74A-BAD0-F4330CDB51DB}">
      <dgm:prSet custT="1"/>
      <dgm:spPr/>
      <dgm:t>
        <a:bodyPr/>
        <a:lstStyle/>
        <a:p>
          <a:endParaRPr lang="zh-CN" altLang="en-US" sz="1000"/>
        </a:p>
      </dgm:t>
    </dgm:pt>
    <dgm:pt modelId="{482F7537-86D5-7A46-B2E1-B8F09FFA0965}" type="sibTrans" cxnId="{A35FD634-8DC4-D74A-BAD0-F4330CDB51DB}">
      <dgm:prSet/>
      <dgm:spPr/>
      <dgm:t>
        <a:bodyPr/>
        <a:lstStyle/>
        <a:p>
          <a:endParaRPr lang="zh-CN" altLang="en-US" sz="3600"/>
        </a:p>
      </dgm:t>
    </dgm:pt>
    <dgm:pt modelId="{00B00F0B-6094-AA49-9D04-1D576D77E701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Sleep</a:t>
          </a:r>
          <a:endParaRPr lang="zh-CN" altLang="en-US" sz="1400" dirty="0">
            <a:latin typeface="+mj-ea"/>
            <a:ea typeface="+mj-ea"/>
          </a:endParaRPr>
        </a:p>
      </dgm:t>
    </dgm:pt>
    <dgm:pt modelId="{50C6D3B4-0026-A042-9444-3FC346A76336}" type="parTrans" cxnId="{6CAA526C-145A-E547-9DD9-D9D2C1C86C13}">
      <dgm:prSet custT="1"/>
      <dgm:spPr/>
      <dgm:t>
        <a:bodyPr/>
        <a:lstStyle/>
        <a:p>
          <a:endParaRPr lang="zh-CN" altLang="en-US" sz="1000"/>
        </a:p>
      </dgm:t>
    </dgm:pt>
    <dgm:pt modelId="{CB5FB0BE-7D14-4C44-8791-45555C29C2F5}" type="sibTrans" cxnId="{6CAA526C-145A-E547-9DD9-D9D2C1C86C13}">
      <dgm:prSet/>
      <dgm:spPr/>
      <dgm:t>
        <a:bodyPr/>
        <a:lstStyle/>
        <a:p>
          <a:endParaRPr lang="zh-CN" altLang="en-US" sz="3600"/>
        </a:p>
      </dgm:t>
    </dgm:pt>
    <dgm:pt modelId="{54F5BEA7-F8EE-8D49-8071-4C74BEE4C612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Background</a:t>
          </a:r>
          <a:endParaRPr lang="zh-CN" altLang="en-US" sz="1400" dirty="0">
            <a:latin typeface="+mj-ea"/>
            <a:ea typeface="+mj-ea"/>
          </a:endParaRPr>
        </a:p>
      </dgm:t>
    </dgm:pt>
    <dgm:pt modelId="{268EE769-5AD8-BA4B-BA5F-3034ACA7F597}" type="parTrans" cxnId="{37284C30-30D8-504F-B9D8-E990608463BB}">
      <dgm:prSet custT="1"/>
      <dgm:spPr/>
      <dgm:t>
        <a:bodyPr/>
        <a:lstStyle/>
        <a:p>
          <a:endParaRPr lang="zh-CN" altLang="en-US" sz="1000"/>
        </a:p>
      </dgm:t>
    </dgm:pt>
    <dgm:pt modelId="{FFA2F4F8-60C9-8F42-BB79-08E3CB509F3A}" type="sibTrans" cxnId="{37284C30-30D8-504F-B9D8-E990608463BB}">
      <dgm:prSet/>
      <dgm:spPr/>
      <dgm:t>
        <a:bodyPr/>
        <a:lstStyle/>
        <a:p>
          <a:endParaRPr lang="zh-CN" altLang="en-US" sz="3600"/>
        </a:p>
      </dgm:t>
    </dgm:pt>
    <dgm:pt modelId="{8EEFAA46-9F84-614B-963D-7D34B552A194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THP</a:t>
          </a:r>
          <a:endParaRPr lang="zh-CN" altLang="en-US" sz="1400" dirty="0">
            <a:latin typeface="+mj-ea"/>
            <a:ea typeface="+mj-ea"/>
          </a:endParaRPr>
        </a:p>
      </dgm:t>
    </dgm:pt>
    <dgm:pt modelId="{EC4DDA0C-C9CA-5F41-8286-217F267EEDAE}" type="parTrans" cxnId="{69E8EAF5-A400-C047-A43E-AFB6B7FF481D}">
      <dgm:prSet custT="1"/>
      <dgm:spPr/>
      <dgm:t>
        <a:bodyPr/>
        <a:lstStyle/>
        <a:p>
          <a:endParaRPr lang="zh-CN" altLang="en-US" sz="1000"/>
        </a:p>
      </dgm:t>
    </dgm:pt>
    <dgm:pt modelId="{9B32F827-6BD9-B040-BC53-8C8104705CB1}" type="sibTrans" cxnId="{69E8EAF5-A400-C047-A43E-AFB6B7FF481D}">
      <dgm:prSet/>
      <dgm:spPr/>
      <dgm:t>
        <a:bodyPr/>
        <a:lstStyle/>
        <a:p>
          <a:endParaRPr lang="zh-CN" altLang="en-US" sz="3600"/>
        </a:p>
      </dgm:t>
    </dgm:pt>
    <dgm:pt modelId="{5C416CF4-40F2-AE40-93CE-E2D1C0392C73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Zero</a:t>
          </a:r>
          <a:r>
            <a:rPr lang="zh-CN" altLang="en-US" sz="1400" dirty="0" smtClean="0">
              <a:latin typeface="+mj-ea"/>
              <a:ea typeface="+mj-ea"/>
            </a:rPr>
            <a:t> </a:t>
          </a:r>
          <a:r>
            <a:rPr lang="en-US" altLang="zh-CN" sz="1400" dirty="0" smtClean="0">
              <a:latin typeface="+mj-ea"/>
              <a:ea typeface="+mj-ea"/>
            </a:rPr>
            <a:t>out</a:t>
          </a:r>
          <a:endParaRPr lang="zh-CN" altLang="en-US" sz="1400" dirty="0">
            <a:latin typeface="+mj-ea"/>
            <a:ea typeface="+mj-ea"/>
          </a:endParaRPr>
        </a:p>
      </dgm:t>
    </dgm:pt>
    <dgm:pt modelId="{EAE7CB11-B186-C64C-9D2F-7AC3B66B4E1C}" type="parTrans" cxnId="{E8020D60-6E28-6B43-B31A-0064B169C402}">
      <dgm:prSet custT="1"/>
      <dgm:spPr/>
      <dgm:t>
        <a:bodyPr/>
        <a:lstStyle/>
        <a:p>
          <a:endParaRPr lang="zh-CN" altLang="en-US" sz="1000"/>
        </a:p>
      </dgm:t>
    </dgm:pt>
    <dgm:pt modelId="{931202B3-D512-534A-8829-A0A604CFFA05}" type="sibTrans" cxnId="{E8020D60-6E28-6B43-B31A-0064B169C402}">
      <dgm:prSet/>
      <dgm:spPr/>
      <dgm:t>
        <a:bodyPr/>
        <a:lstStyle/>
        <a:p>
          <a:endParaRPr lang="zh-CN" altLang="en-US" sz="3600"/>
        </a:p>
      </dgm:t>
    </dgm:pt>
    <dgm:pt modelId="{A2D6D730-DD5E-574C-9EE8-42037E27B9C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COW</a:t>
          </a:r>
          <a:endParaRPr lang="zh-CN" altLang="en-US" sz="1400" dirty="0">
            <a:latin typeface="+mj-ea"/>
            <a:ea typeface="+mj-ea"/>
          </a:endParaRPr>
        </a:p>
      </dgm:t>
    </dgm:pt>
    <dgm:pt modelId="{52A23DCD-DE6E-AE4B-ACD3-78EEA2FA36B7}" type="parTrans" cxnId="{6E192D4A-1B4C-6A4F-B8A6-6649C993B315}">
      <dgm:prSet custT="1"/>
      <dgm:spPr/>
      <dgm:t>
        <a:bodyPr/>
        <a:lstStyle/>
        <a:p>
          <a:endParaRPr lang="zh-CN" altLang="en-US" sz="1000"/>
        </a:p>
      </dgm:t>
    </dgm:pt>
    <dgm:pt modelId="{AC1E612E-AC83-DD4C-A9CD-93FC549C0201}" type="sibTrans" cxnId="{6E192D4A-1B4C-6A4F-B8A6-6649C993B315}">
      <dgm:prSet/>
      <dgm:spPr/>
      <dgm:t>
        <a:bodyPr/>
        <a:lstStyle/>
        <a:p>
          <a:endParaRPr lang="zh-CN" altLang="en-US" sz="3600"/>
        </a:p>
      </dgm:t>
    </dgm:pt>
    <dgm:pt modelId="{B00D469E-CD3A-E64D-BB9B-0BF70076B97C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Split</a:t>
          </a:r>
          <a:endParaRPr lang="zh-CN" altLang="en-US" sz="1400" dirty="0">
            <a:latin typeface="+mj-ea"/>
            <a:ea typeface="+mj-ea"/>
          </a:endParaRPr>
        </a:p>
      </dgm:t>
    </dgm:pt>
    <dgm:pt modelId="{1F463078-8EB5-D244-A07A-07A2F6DDC62F}" type="parTrans" cxnId="{6182C24A-291B-E24A-8B8A-1C69EB2A3231}">
      <dgm:prSet custT="1"/>
      <dgm:spPr/>
      <dgm:t>
        <a:bodyPr/>
        <a:lstStyle/>
        <a:p>
          <a:endParaRPr lang="zh-CN" altLang="en-US" sz="1000"/>
        </a:p>
      </dgm:t>
    </dgm:pt>
    <dgm:pt modelId="{699FF68F-F76D-1D40-A201-DC1FAC20FA62}" type="sibTrans" cxnId="{6182C24A-291B-E24A-8B8A-1C69EB2A3231}">
      <dgm:prSet/>
      <dgm:spPr/>
      <dgm:t>
        <a:bodyPr/>
        <a:lstStyle/>
        <a:p>
          <a:endParaRPr lang="zh-CN" altLang="en-US" sz="3600"/>
        </a:p>
      </dgm:t>
    </dgm:pt>
    <dgm:pt modelId="{3B476570-4D27-024E-B676-A607CA3B65CC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Collapse</a:t>
          </a:r>
          <a:endParaRPr lang="zh-CN" altLang="en-US" sz="1400" dirty="0">
            <a:latin typeface="+mj-ea"/>
            <a:ea typeface="+mj-ea"/>
          </a:endParaRPr>
        </a:p>
      </dgm:t>
    </dgm:pt>
    <dgm:pt modelId="{9F17A76F-D012-6842-BF7C-AEEE59D3FA73}" type="parTrans" cxnId="{42610F1C-8A88-D748-8C9D-8F8A2D52FBDF}">
      <dgm:prSet custT="1"/>
      <dgm:spPr/>
      <dgm:t>
        <a:bodyPr/>
        <a:lstStyle/>
        <a:p>
          <a:endParaRPr lang="zh-CN" altLang="en-US" sz="1000"/>
        </a:p>
      </dgm:t>
    </dgm:pt>
    <dgm:pt modelId="{88A350CD-FB91-1A42-A992-5A62382A916F}" type="sibTrans" cxnId="{42610F1C-8A88-D748-8C9D-8F8A2D52FBDF}">
      <dgm:prSet/>
      <dgm:spPr/>
      <dgm:t>
        <a:bodyPr/>
        <a:lstStyle/>
        <a:p>
          <a:endParaRPr lang="zh-CN" altLang="en-US" sz="3600"/>
        </a:p>
      </dgm:t>
    </dgm:pt>
    <dgm:pt modelId="{0247E0B9-3F8F-B64F-A787-3C82F0715C0E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Lock</a:t>
          </a:r>
          <a:r>
            <a:rPr lang="zh-CN" altLang="en-US" sz="1400" dirty="0" smtClean="0">
              <a:latin typeface="+mj-ea"/>
              <a:ea typeface="+mj-ea"/>
            </a:rPr>
            <a:t> </a:t>
          </a:r>
          <a:r>
            <a:rPr lang="en-US" altLang="zh-CN" sz="1400" dirty="0" smtClean="0">
              <a:latin typeface="+mj-ea"/>
              <a:ea typeface="+mj-ea"/>
            </a:rPr>
            <a:t>contention</a:t>
          </a:r>
          <a:endParaRPr lang="zh-CN" altLang="en-US" sz="1400" dirty="0">
            <a:latin typeface="+mj-ea"/>
            <a:ea typeface="+mj-ea"/>
          </a:endParaRPr>
        </a:p>
      </dgm:t>
    </dgm:pt>
    <dgm:pt modelId="{792AF07C-92D5-B74F-B449-101E90C97C61}" type="parTrans" cxnId="{1CB2546D-7451-F048-9475-FF7FCC6240E4}">
      <dgm:prSet custT="1"/>
      <dgm:spPr/>
      <dgm:t>
        <a:bodyPr/>
        <a:lstStyle/>
        <a:p>
          <a:endParaRPr lang="zh-CN" altLang="en-US" sz="1000"/>
        </a:p>
      </dgm:t>
    </dgm:pt>
    <dgm:pt modelId="{E0A7659C-2F5B-8E44-8E3A-2B0BB6B7A8AC}" type="sibTrans" cxnId="{1CB2546D-7451-F048-9475-FF7FCC6240E4}">
      <dgm:prSet/>
      <dgm:spPr/>
      <dgm:t>
        <a:bodyPr/>
        <a:lstStyle/>
        <a:p>
          <a:endParaRPr lang="zh-CN" altLang="en-US" sz="3600"/>
        </a:p>
      </dgm:t>
    </dgm:pt>
    <dgm:pt modelId="{C370C1B6-B001-364D-947B-A02E6437FE1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Dirty</a:t>
          </a:r>
          <a:endParaRPr lang="zh-CN" altLang="en-US" sz="1400" dirty="0">
            <a:latin typeface="+mj-ea"/>
            <a:ea typeface="+mj-ea"/>
          </a:endParaRPr>
        </a:p>
      </dgm:t>
    </dgm:pt>
    <dgm:pt modelId="{855FD32C-ABA7-0240-B796-E68E2990BEE2}" type="parTrans" cxnId="{9B6A4F73-E1BF-8B4A-A1BB-40F8116BE682}">
      <dgm:prSet/>
      <dgm:spPr/>
      <dgm:t>
        <a:bodyPr/>
        <a:lstStyle/>
        <a:p>
          <a:endParaRPr lang="zh-CN" altLang="en-US"/>
        </a:p>
      </dgm:t>
    </dgm:pt>
    <dgm:pt modelId="{FCEEE066-428E-5C46-85BC-51B10B87B600}" type="sibTrans" cxnId="{9B6A4F73-E1BF-8B4A-A1BB-40F8116BE682}">
      <dgm:prSet/>
      <dgm:spPr/>
      <dgm:t>
        <a:bodyPr/>
        <a:lstStyle/>
        <a:p>
          <a:endParaRPr lang="zh-CN" altLang="en-US"/>
        </a:p>
      </dgm:t>
    </dgm:pt>
    <dgm:pt modelId="{6ADC8802-ED01-DF4F-A472-DBDEE776BE09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400" dirty="0" smtClean="0">
              <a:latin typeface="+mj-ea"/>
              <a:ea typeface="+mj-ea"/>
            </a:rPr>
            <a:t>Congestion</a:t>
          </a:r>
          <a:endParaRPr lang="zh-CN" altLang="en-US" sz="1400" dirty="0">
            <a:latin typeface="+mj-ea"/>
            <a:ea typeface="+mj-ea"/>
          </a:endParaRPr>
        </a:p>
      </dgm:t>
    </dgm:pt>
    <dgm:pt modelId="{2026497B-2782-A240-845E-6039E4540285}" type="parTrans" cxnId="{1EFB5E4A-737A-3F45-B2D9-E6B506754015}">
      <dgm:prSet/>
      <dgm:spPr/>
      <dgm:t>
        <a:bodyPr/>
        <a:lstStyle/>
        <a:p>
          <a:endParaRPr lang="zh-CN" altLang="en-US"/>
        </a:p>
      </dgm:t>
    </dgm:pt>
    <dgm:pt modelId="{DCFA0004-82A2-8548-9E7B-DB9005BC64F2}" type="sibTrans" cxnId="{1EFB5E4A-737A-3F45-B2D9-E6B506754015}">
      <dgm:prSet/>
      <dgm:spPr/>
      <dgm:t>
        <a:bodyPr/>
        <a:lstStyle/>
        <a:p>
          <a:endParaRPr lang="zh-CN" altLang="en-US"/>
        </a:p>
      </dgm:t>
    </dgm:pt>
    <dgm:pt modelId="{B113F261-7556-BD46-8132-A8D0CABD0156}" type="pres">
      <dgm:prSet presAssocID="{9E26D563-7401-6A43-AFFA-7A1561E63B2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3C73ED-D42B-CE4C-9128-E6216B3612AB}" type="pres">
      <dgm:prSet presAssocID="{D1C561DF-BDC9-7340-A764-3661E97DFB83}" presName="root1" presStyleCnt="0"/>
      <dgm:spPr/>
    </dgm:pt>
    <dgm:pt modelId="{03F2BEFE-5F18-0540-ADE1-0CB92B3BA41D}" type="pres">
      <dgm:prSet presAssocID="{D1C561DF-BDC9-7340-A764-3661E97DFB83}" presName="LevelOneTextNode" presStyleLbl="node0" presStyleIdx="0" presStyleCnt="1" custScaleX="324241" custScaleY="1239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005430-5E66-5548-9A14-EDE789C28BD2}" type="pres">
      <dgm:prSet presAssocID="{D1C561DF-BDC9-7340-A764-3661E97DFB83}" presName="level2hierChild" presStyleCnt="0"/>
      <dgm:spPr/>
    </dgm:pt>
    <dgm:pt modelId="{676B2799-C0CE-9049-BF05-5A00F1175C16}" type="pres">
      <dgm:prSet presAssocID="{AAA23877-350E-8642-B294-0282781080C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2CC51B5D-7089-3E4A-AD88-D76F71B99C1E}" type="pres">
      <dgm:prSet presAssocID="{AAA23877-350E-8642-B294-0282781080C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B5457B5-604E-A446-B194-0EB209402F09}" type="pres">
      <dgm:prSet presAssocID="{4BBD6445-D3B9-3841-997B-FDA313AE73E0}" presName="root2" presStyleCnt="0"/>
      <dgm:spPr/>
    </dgm:pt>
    <dgm:pt modelId="{977D78BA-DF7B-9E4A-A6C5-149C58E10E3A}" type="pres">
      <dgm:prSet presAssocID="{4BBD6445-D3B9-3841-997B-FDA313AE73E0}" presName="LevelTwoTextNode" presStyleLbl="node2" presStyleIdx="0" presStyleCnt="2" custScaleX="177947" custLinFactNeighborX="95881" custLinFactNeighborY="364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9C9FD7-B418-9043-B5A6-D5BEFA5BAB9D}" type="pres">
      <dgm:prSet presAssocID="{4BBD6445-D3B9-3841-997B-FDA313AE73E0}" presName="level3hierChild" presStyleCnt="0"/>
      <dgm:spPr/>
    </dgm:pt>
    <dgm:pt modelId="{46F15F45-5495-F04D-93DF-2576305B2A6F}" type="pres">
      <dgm:prSet presAssocID="{83882036-9844-BD4C-9016-DDD9545BEEB4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8325B3B8-C982-204B-8F70-670D63BF9D94}" type="pres">
      <dgm:prSet presAssocID="{83882036-9844-BD4C-9016-DDD9545BEEB4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BBD5091E-7460-6542-B820-0847B6CDCD78}" type="pres">
      <dgm:prSet presAssocID="{285CB10F-6EEB-7A4B-96E2-F04E5DC80BC5}" presName="root2" presStyleCnt="0"/>
      <dgm:spPr/>
    </dgm:pt>
    <dgm:pt modelId="{8705E934-FF5C-6445-84E0-9071C74C7CDC}" type="pres">
      <dgm:prSet presAssocID="{285CB10F-6EEB-7A4B-96E2-F04E5DC80BC5}" presName="LevelTwoTextNode" presStyleLbl="node3" presStyleIdx="0" presStyleCnt="5" custScaleX="166406" custLinFactNeighborX="95881" custLinFactNeighborY="364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FCC79-53ED-FE49-8B72-301C71C840FA}" type="pres">
      <dgm:prSet presAssocID="{285CB10F-6EEB-7A4B-96E2-F04E5DC80BC5}" presName="level3hierChild" presStyleCnt="0"/>
      <dgm:spPr/>
    </dgm:pt>
    <dgm:pt modelId="{24763E7B-909C-CE43-AF3E-9E4A1D723374}" type="pres">
      <dgm:prSet presAssocID="{491C435B-D77C-484F-93AE-F160EA7D5DC2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EC2DBF85-2D35-394A-AFE8-E22C32DB97AB}" type="pres">
      <dgm:prSet presAssocID="{491C435B-D77C-484F-93AE-F160EA7D5DC2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8542DD0-ABCB-6943-91AC-24437F2C107C}" type="pres">
      <dgm:prSet presAssocID="{A65C8353-C8C9-D449-96A9-CAEE139C00D9}" presName="root2" presStyleCnt="0"/>
      <dgm:spPr/>
    </dgm:pt>
    <dgm:pt modelId="{1E421D36-C4D5-0F40-8135-F31EAD0E0949}" type="pres">
      <dgm:prSet presAssocID="{A65C8353-C8C9-D449-96A9-CAEE139C00D9}" presName="LevelTwoTextNode" presStyleLbl="node2" presStyleIdx="1" presStyleCnt="2" custScaleX="1779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8E443A-DBC1-B245-8BCA-6355B7C5CCB0}" type="pres">
      <dgm:prSet presAssocID="{A65C8353-C8C9-D449-96A9-CAEE139C00D9}" presName="level3hierChild" presStyleCnt="0"/>
      <dgm:spPr/>
    </dgm:pt>
    <dgm:pt modelId="{9E2EE95F-4C49-4D41-892E-FA856CEE6187}" type="pres">
      <dgm:prSet presAssocID="{21798A43-E015-0A46-B1B2-40CCCFD88951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2E8AE121-48EE-684E-8792-521127005AE8}" type="pres">
      <dgm:prSet presAssocID="{21798A43-E015-0A46-B1B2-40CCCFD88951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49FB13CE-6422-8A41-BD0D-56289E35225E}" type="pres">
      <dgm:prSet presAssocID="{CE54822B-5515-DD41-A21A-2B5B4371E1DA}" presName="root2" presStyleCnt="0"/>
      <dgm:spPr/>
    </dgm:pt>
    <dgm:pt modelId="{33D98666-D011-5143-9595-0B3CFE766552}" type="pres">
      <dgm:prSet presAssocID="{CE54822B-5515-DD41-A21A-2B5B4371E1DA}" presName="LevelTwoTextNode" presStyleLbl="node3" presStyleIdx="1" presStyleCnt="5" custScaleX="2634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593990-D160-D949-AEF0-AB8F22D7EF67}" type="pres">
      <dgm:prSet presAssocID="{CE54822B-5515-DD41-A21A-2B5B4371E1DA}" presName="level3hierChild" presStyleCnt="0"/>
      <dgm:spPr/>
    </dgm:pt>
    <dgm:pt modelId="{92CD4EF4-6126-B94C-88A7-FF5873C19B67}" type="pres">
      <dgm:prSet presAssocID="{FCADBEBA-34B1-324F-BD8B-282FC72F5C0F}" presName="conn2-1" presStyleLbl="parChTrans1D4" presStyleIdx="0" presStyleCnt="12"/>
      <dgm:spPr/>
      <dgm:t>
        <a:bodyPr/>
        <a:lstStyle/>
        <a:p>
          <a:endParaRPr lang="zh-CN" altLang="en-US"/>
        </a:p>
      </dgm:t>
    </dgm:pt>
    <dgm:pt modelId="{5D8C48CE-1783-D14C-83A6-293C7C3C59C8}" type="pres">
      <dgm:prSet presAssocID="{FCADBEBA-34B1-324F-BD8B-282FC72F5C0F}" presName="connTx" presStyleLbl="parChTrans1D4" presStyleIdx="0" presStyleCnt="12"/>
      <dgm:spPr/>
      <dgm:t>
        <a:bodyPr/>
        <a:lstStyle/>
        <a:p>
          <a:endParaRPr lang="zh-CN" altLang="en-US"/>
        </a:p>
      </dgm:t>
    </dgm:pt>
    <dgm:pt modelId="{0170AC6D-6B9A-BA45-BFFA-6F4536E862DF}" type="pres">
      <dgm:prSet presAssocID="{E71A5B20-794A-354A-8FF3-ACC3B3B7EA03}" presName="root2" presStyleCnt="0"/>
      <dgm:spPr/>
    </dgm:pt>
    <dgm:pt modelId="{F5668656-A672-E440-BEA3-F1BB980C6395}" type="pres">
      <dgm:prSet presAssocID="{E71A5B20-794A-354A-8FF3-ACC3B3B7EA03}" presName="LevelTwoTextNode" presStyleLbl="node4" presStyleIdx="0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461F13-A604-A74E-8763-E77F2841C83D}" type="pres">
      <dgm:prSet presAssocID="{E71A5B20-794A-354A-8FF3-ACC3B3B7EA03}" presName="level3hierChild" presStyleCnt="0"/>
      <dgm:spPr/>
    </dgm:pt>
    <dgm:pt modelId="{A391FF5D-0E82-5841-AAB5-88325B7AE77E}" type="pres">
      <dgm:prSet presAssocID="{798A5A15-2B3C-7946-9A13-F69BF4931B46}" presName="conn2-1" presStyleLbl="parChTrans1D4" presStyleIdx="1" presStyleCnt="12"/>
      <dgm:spPr/>
      <dgm:t>
        <a:bodyPr/>
        <a:lstStyle/>
        <a:p>
          <a:endParaRPr lang="zh-CN" altLang="en-US"/>
        </a:p>
      </dgm:t>
    </dgm:pt>
    <dgm:pt modelId="{AB43DADA-63E6-2247-8FCE-7BAE79FD787F}" type="pres">
      <dgm:prSet presAssocID="{798A5A15-2B3C-7946-9A13-F69BF4931B46}" presName="connTx" presStyleLbl="parChTrans1D4" presStyleIdx="1" presStyleCnt="12"/>
      <dgm:spPr/>
      <dgm:t>
        <a:bodyPr/>
        <a:lstStyle/>
        <a:p>
          <a:endParaRPr lang="zh-CN" altLang="en-US"/>
        </a:p>
      </dgm:t>
    </dgm:pt>
    <dgm:pt modelId="{9D30E0E2-33AB-6E48-87E3-3E5204BBF24C}" type="pres">
      <dgm:prSet presAssocID="{A192A010-9ED8-4D40-9DBC-2057D9A349FA}" presName="root2" presStyleCnt="0"/>
      <dgm:spPr/>
    </dgm:pt>
    <dgm:pt modelId="{44C3AE12-CFFB-E948-9CE5-11F38660D830}" type="pres">
      <dgm:prSet presAssocID="{A192A010-9ED8-4D40-9DBC-2057D9A349FA}" presName="LevelTwoTextNode" presStyleLbl="node4" presStyleIdx="1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EEB0A2-E356-9D4D-80DC-4454D323C3AE}" type="pres">
      <dgm:prSet presAssocID="{A192A010-9ED8-4D40-9DBC-2057D9A349FA}" presName="level3hierChild" presStyleCnt="0"/>
      <dgm:spPr/>
    </dgm:pt>
    <dgm:pt modelId="{9EE3E6D4-0ACB-5A40-B53D-292F4552DA32}" type="pres">
      <dgm:prSet presAssocID="{D198F4F1-33EA-DE40-A0CE-AEFEE5FE527D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1FFE5D40-8AD9-3040-942D-45D34F55736E}" type="pres">
      <dgm:prSet presAssocID="{D198F4F1-33EA-DE40-A0CE-AEFEE5FE527D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FA9692FB-CD6C-234F-919C-1237CB23E700}" type="pres">
      <dgm:prSet presAssocID="{CC9603AC-B6C1-E34A-831F-27AECD6FF3FD}" presName="root2" presStyleCnt="0"/>
      <dgm:spPr/>
    </dgm:pt>
    <dgm:pt modelId="{6214E880-CE13-DB45-9D7B-21604965B128}" type="pres">
      <dgm:prSet presAssocID="{CC9603AC-B6C1-E34A-831F-27AECD6FF3FD}" presName="LevelTwoTextNode" presStyleLbl="node3" presStyleIdx="2" presStyleCnt="5" custScaleX="2634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639795-C110-6D44-8809-A5EC48E6D5E6}" type="pres">
      <dgm:prSet presAssocID="{CC9603AC-B6C1-E34A-831F-27AECD6FF3FD}" presName="level3hierChild" presStyleCnt="0"/>
      <dgm:spPr/>
    </dgm:pt>
    <dgm:pt modelId="{B2D63FFB-FDEC-C346-B238-C7EAEC65F350}" type="pres">
      <dgm:prSet presAssocID="{85BD81A6-99D3-4E41-8C64-51AFBC07DF68}" presName="conn2-1" presStyleLbl="parChTrans1D4" presStyleIdx="2" presStyleCnt="12"/>
      <dgm:spPr/>
      <dgm:t>
        <a:bodyPr/>
        <a:lstStyle/>
        <a:p>
          <a:endParaRPr lang="zh-CN" altLang="en-US"/>
        </a:p>
      </dgm:t>
    </dgm:pt>
    <dgm:pt modelId="{C1993092-5FDC-1944-898A-7EDFE77131A4}" type="pres">
      <dgm:prSet presAssocID="{85BD81A6-99D3-4E41-8C64-51AFBC07DF68}" presName="connTx" presStyleLbl="parChTrans1D4" presStyleIdx="2" presStyleCnt="12"/>
      <dgm:spPr/>
      <dgm:t>
        <a:bodyPr/>
        <a:lstStyle/>
        <a:p>
          <a:endParaRPr lang="zh-CN" altLang="en-US"/>
        </a:p>
      </dgm:t>
    </dgm:pt>
    <dgm:pt modelId="{38D1A2BD-7A2B-2240-8530-843208042E6D}" type="pres">
      <dgm:prSet presAssocID="{FF6A0893-C5D8-434C-9CC1-E72045B16239}" presName="root2" presStyleCnt="0"/>
      <dgm:spPr/>
    </dgm:pt>
    <dgm:pt modelId="{311F636E-8E81-A048-AB20-6CBF0950C822}" type="pres">
      <dgm:prSet presAssocID="{FF6A0893-C5D8-434C-9CC1-E72045B16239}" presName="LevelTwoTextNode" presStyleLbl="node4" presStyleIdx="2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7C33B7-6396-A442-BECE-E6C03350DF65}" type="pres">
      <dgm:prSet presAssocID="{FF6A0893-C5D8-434C-9CC1-E72045B16239}" presName="level3hierChild" presStyleCnt="0"/>
      <dgm:spPr/>
    </dgm:pt>
    <dgm:pt modelId="{7D75A7F7-DE69-8A41-B04E-A93C335B0374}" type="pres">
      <dgm:prSet presAssocID="{D5457BCA-8F9D-4B49-9088-5CA594F896DC}" presName="conn2-1" presStyleLbl="parChTrans1D4" presStyleIdx="3" presStyleCnt="12"/>
      <dgm:spPr/>
      <dgm:t>
        <a:bodyPr/>
        <a:lstStyle/>
        <a:p>
          <a:endParaRPr lang="zh-CN" altLang="en-US"/>
        </a:p>
      </dgm:t>
    </dgm:pt>
    <dgm:pt modelId="{6C433B01-9184-884D-8997-3B2849ED3798}" type="pres">
      <dgm:prSet presAssocID="{D5457BCA-8F9D-4B49-9088-5CA594F896DC}" presName="connTx" presStyleLbl="parChTrans1D4" presStyleIdx="3" presStyleCnt="12"/>
      <dgm:spPr/>
      <dgm:t>
        <a:bodyPr/>
        <a:lstStyle/>
        <a:p>
          <a:endParaRPr lang="zh-CN" altLang="en-US"/>
        </a:p>
      </dgm:t>
    </dgm:pt>
    <dgm:pt modelId="{37A3F5D8-CC7C-F744-820A-5A3880D39DD1}" type="pres">
      <dgm:prSet presAssocID="{43153A66-9870-E340-8643-F947AB71BCEC}" presName="root2" presStyleCnt="0"/>
      <dgm:spPr/>
    </dgm:pt>
    <dgm:pt modelId="{330AC8B1-DC94-6E42-8B06-269946BC7247}" type="pres">
      <dgm:prSet presAssocID="{43153A66-9870-E340-8643-F947AB71BCEC}" presName="LevelTwoTextNode" presStyleLbl="node4" presStyleIdx="3" presStyleCnt="12" custScaleX="181535" custScaleY="1370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D0C88A-7257-6E46-8A5C-66E7EE5770E7}" type="pres">
      <dgm:prSet presAssocID="{43153A66-9870-E340-8643-F947AB71BCEC}" presName="level3hierChild" presStyleCnt="0"/>
      <dgm:spPr/>
    </dgm:pt>
    <dgm:pt modelId="{4C8250CC-627D-7749-A9DC-B8908419FD3C}" type="pres">
      <dgm:prSet presAssocID="{50C6D3B4-0026-A042-9444-3FC346A76336}" presName="conn2-1" presStyleLbl="parChTrans1D4" presStyleIdx="4" presStyleCnt="12"/>
      <dgm:spPr/>
      <dgm:t>
        <a:bodyPr/>
        <a:lstStyle/>
        <a:p>
          <a:endParaRPr lang="zh-CN" altLang="en-US"/>
        </a:p>
      </dgm:t>
    </dgm:pt>
    <dgm:pt modelId="{1329E6DB-D176-3141-BC5D-89AFA20C27CA}" type="pres">
      <dgm:prSet presAssocID="{50C6D3B4-0026-A042-9444-3FC346A76336}" presName="connTx" presStyleLbl="parChTrans1D4" presStyleIdx="4" presStyleCnt="12"/>
      <dgm:spPr/>
      <dgm:t>
        <a:bodyPr/>
        <a:lstStyle/>
        <a:p>
          <a:endParaRPr lang="zh-CN" altLang="en-US"/>
        </a:p>
      </dgm:t>
    </dgm:pt>
    <dgm:pt modelId="{DE7F21D1-9CE6-BF4F-8017-311485F64AAA}" type="pres">
      <dgm:prSet presAssocID="{00B00F0B-6094-AA49-9D04-1D576D77E701}" presName="root2" presStyleCnt="0"/>
      <dgm:spPr/>
    </dgm:pt>
    <dgm:pt modelId="{BE803C61-9798-F24D-AABD-64CB9199520E}" type="pres">
      <dgm:prSet presAssocID="{00B00F0B-6094-AA49-9D04-1D576D77E701}" presName="LevelTwoTextNode" presStyleLbl="node4" presStyleIdx="4" presStyleCnt="12" custScaleX="139534" custScaleY="988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9AD7A5-51B3-0142-B901-E14D5755F9C8}" type="pres">
      <dgm:prSet presAssocID="{00B00F0B-6094-AA49-9D04-1D576D77E701}" presName="level3hierChild" presStyleCnt="0"/>
      <dgm:spPr/>
    </dgm:pt>
    <dgm:pt modelId="{172289E6-D5BC-8D49-A9F1-3DBC3E4AB6FC}" type="pres">
      <dgm:prSet presAssocID="{855FD32C-ABA7-0240-B796-E68E2990BEE2}" presName="conn2-1" presStyleLbl="parChTrans1D4" presStyleIdx="5" presStyleCnt="12"/>
      <dgm:spPr/>
      <dgm:t>
        <a:bodyPr/>
        <a:lstStyle/>
        <a:p>
          <a:endParaRPr lang="zh-CN" altLang="en-US"/>
        </a:p>
      </dgm:t>
    </dgm:pt>
    <dgm:pt modelId="{A9C3DBF0-9969-CA4F-8440-E579D64FD7BC}" type="pres">
      <dgm:prSet presAssocID="{855FD32C-ABA7-0240-B796-E68E2990BEE2}" presName="connTx" presStyleLbl="parChTrans1D4" presStyleIdx="5" presStyleCnt="12"/>
      <dgm:spPr/>
      <dgm:t>
        <a:bodyPr/>
        <a:lstStyle/>
        <a:p>
          <a:endParaRPr lang="zh-CN" altLang="en-US"/>
        </a:p>
      </dgm:t>
    </dgm:pt>
    <dgm:pt modelId="{4C09DE21-F80F-8449-99E2-25FDD27917E8}" type="pres">
      <dgm:prSet presAssocID="{C370C1B6-B001-364D-947B-A02E6437FE16}" presName="root2" presStyleCnt="0"/>
      <dgm:spPr/>
    </dgm:pt>
    <dgm:pt modelId="{012BE09E-126A-3747-A3FF-2EDD083D311C}" type="pres">
      <dgm:prSet presAssocID="{C370C1B6-B001-364D-947B-A02E6437FE16}" presName="LevelTwoTextNode" presStyleLbl="node4" presStyleIdx="5" presStyleCnt="12" custScaleX="245260" custScaleY="1205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C91100-6435-A249-95F0-0091E77AED5D}" type="pres">
      <dgm:prSet presAssocID="{C370C1B6-B001-364D-947B-A02E6437FE16}" presName="level3hierChild" presStyleCnt="0"/>
      <dgm:spPr/>
    </dgm:pt>
    <dgm:pt modelId="{6383AFE8-A888-FA4E-9D90-390957940A7D}" type="pres">
      <dgm:prSet presAssocID="{2026497B-2782-A240-845E-6039E4540285}" presName="conn2-1" presStyleLbl="parChTrans1D4" presStyleIdx="6" presStyleCnt="12"/>
      <dgm:spPr/>
      <dgm:t>
        <a:bodyPr/>
        <a:lstStyle/>
        <a:p>
          <a:endParaRPr lang="zh-CN" altLang="en-US"/>
        </a:p>
      </dgm:t>
    </dgm:pt>
    <dgm:pt modelId="{1E184DC5-9ACE-6445-9FA9-D01FE205657A}" type="pres">
      <dgm:prSet presAssocID="{2026497B-2782-A240-845E-6039E4540285}" presName="connTx" presStyleLbl="parChTrans1D4" presStyleIdx="6" presStyleCnt="12"/>
      <dgm:spPr/>
      <dgm:t>
        <a:bodyPr/>
        <a:lstStyle/>
        <a:p>
          <a:endParaRPr lang="zh-CN" altLang="en-US"/>
        </a:p>
      </dgm:t>
    </dgm:pt>
    <dgm:pt modelId="{32C89EF7-41A4-6044-9495-92AAC2EE2ACA}" type="pres">
      <dgm:prSet presAssocID="{6ADC8802-ED01-DF4F-A472-DBDEE776BE09}" presName="root2" presStyleCnt="0"/>
      <dgm:spPr/>
    </dgm:pt>
    <dgm:pt modelId="{0717278A-25C4-4345-8C47-8F9608E685AD}" type="pres">
      <dgm:prSet presAssocID="{6ADC8802-ED01-DF4F-A472-DBDEE776BE09}" presName="LevelTwoTextNode" presStyleLbl="node4" presStyleIdx="6" presStyleCnt="12" custScaleX="245260" custScaleY="1205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24FA9C-251D-8A49-A319-F0CA1DD0C2C1}" type="pres">
      <dgm:prSet presAssocID="{6ADC8802-ED01-DF4F-A472-DBDEE776BE09}" presName="level3hierChild" presStyleCnt="0"/>
      <dgm:spPr/>
    </dgm:pt>
    <dgm:pt modelId="{773563E0-4567-264B-99DF-8B2CA52A1A98}" type="pres">
      <dgm:prSet presAssocID="{268EE769-5AD8-BA4B-BA5F-3034ACA7F597}" presName="conn2-1" presStyleLbl="parChTrans1D4" presStyleIdx="7" presStyleCnt="12"/>
      <dgm:spPr/>
      <dgm:t>
        <a:bodyPr/>
        <a:lstStyle/>
        <a:p>
          <a:endParaRPr lang="zh-CN" altLang="en-US"/>
        </a:p>
      </dgm:t>
    </dgm:pt>
    <dgm:pt modelId="{85D5E1D0-F7BD-484D-8AC4-4A0AE42FBE10}" type="pres">
      <dgm:prSet presAssocID="{268EE769-5AD8-BA4B-BA5F-3034ACA7F597}" presName="connTx" presStyleLbl="parChTrans1D4" presStyleIdx="7" presStyleCnt="12"/>
      <dgm:spPr/>
      <dgm:t>
        <a:bodyPr/>
        <a:lstStyle/>
        <a:p>
          <a:endParaRPr lang="zh-CN" altLang="en-US"/>
        </a:p>
      </dgm:t>
    </dgm:pt>
    <dgm:pt modelId="{97404889-9285-1F4D-8BFF-066201175023}" type="pres">
      <dgm:prSet presAssocID="{54F5BEA7-F8EE-8D49-8071-4C74BEE4C612}" presName="root2" presStyleCnt="0"/>
      <dgm:spPr/>
    </dgm:pt>
    <dgm:pt modelId="{D7AAD3C3-D36A-674A-B27C-A83F5BF7C40C}" type="pres">
      <dgm:prSet presAssocID="{54F5BEA7-F8EE-8D49-8071-4C74BEE4C612}" presName="LevelTwoTextNode" presStyleLbl="node4" presStyleIdx="7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E253D9-C19E-6E46-85EE-47586E4DAD76}" type="pres">
      <dgm:prSet presAssocID="{54F5BEA7-F8EE-8D49-8071-4C74BEE4C612}" presName="level3hierChild" presStyleCnt="0"/>
      <dgm:spPr/>
    </dgm:pt>
    <dgm:pt modelId="{B47C4939-F879-8343-8157-E8C2E5FC4866}" type="pres">
      <dgm:prSet presAssocID="{EC4DDA0C-C9CA-5F41-8286-217F267EEDA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B5A20BE9-38E5-4B4F-8BEB-46BD14875FFE}" type="pres">
      <dgm:prSet presAssocID="{EC4DDA0C-C9CA-5F41-8286-217F267EEDA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F3E1477C-CABD-054F-B5E4-3F9FCE6F2012}" type="pres">
      <dgm:prSet presAssocID="{8EEFAA46-9F84-614B-963D-7D34B552A194}" presName="root2" presStyleCnt="0"/>
      <dgm:spPr/>
    </dgm:pt>
    <dgm:pt modelId="{EA92337D-1F8D-EC49-882C-02A467BB1CCC}" type="pres">
      <dgm:prSet presAssocID="{8EEFAA46-9F84-614B-963D-7D34B552A194}" presName="LevelTwoTextNode" presStyleLbl="node3" presStyleIdx="3" presStyleCnt="5" custScaleX="2634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AAEF40-DC56-084C-8E0E-7CAF77405690}" type="pres">
      <dgm:prSet presAssocID="{8EEFAA46-9F84-614B-963D-7D34B552A194}" presName="level3hierChild" presStyleCnt="0"/>
      <dgm:spPr/>
    </dgm:pt>
    <dgm:pt modelId="{5720EB32-44F0-0C42-A1D7-4C4921621B02}" type="pres">
      <dgm:prSet presAssocID="{EAE7CB11-B186-C64C-9D2F-7AC3B66B4E1C}" presName="conn2-1" presStyleLbl="parChTrans1D4" presStyleIdx="8" presStyleCnt="12"/>
      <dgm:spPr/>
      <dgm:t>
        <a:bodyPr/>
        <a:lstStyle/>
        <a:p>
          <a:endParaRPr lang="zh-CN" altLang="en-US"/>
        </a:p>
      </dgm:t>
    </dgm:pt>
    <dgm:pt modelId="{DE2594EC-6633-F845-92E1-5D8699378797}" type="pres">
      <dgm:prSet presAssocID="{EAE7CB11-B186-C64C-9D2F-7AC3B66B4E1C}" presName="connTx" presStyleLbl="parChTrans1D4" presStyleIdx="8" presStyleCnt="12"/>
      <dgm:spPr/>
      <dgm:t>
        <a:bodyPr/>
        <a:lstStyle/>
        <a:p>
          <a:endParaRPr lang="zh-CN" altLang="en-US"/>
        </a:p>
      </dgm:t>
    </dgm:pt>
    <dgm:pt modelId="{3D855137-3FBA-8440-B0CD-2912D51A4E25}" type="pres">
      <dgm:prSet presAssocID="{5C416CF4-40F2-AE40-93CE-E2D1C0392C73}" presName="root2" presStyleCnt="0"/>
      <dgm:spPr/>
    </dgm:pt>
    <dgm:pt modelId="{3421AD3B-FB62-3C49-A61F-2AD583E68F4A}" type="pres">
      <dgm:prSet presAssocID="{5C416CF4-40F2-AE40-93CE-E2D1C0392C73}" presName="LevelTwoTextNode" presStyleLbl="node4" presStyleIdx="8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4EC147-41C8-0444-AB9A-6AB7DAF1742C}" type="pres">
      <dgm:prSet presAssocID="{5C416CF4-40F2-AE40-93CE-E2D1C0392C73}" presName="level3hierChild" presStyleCnt="0"/>
      <dgm:spPr/>
    </dgm:pt>
    <dgm:pt modelId="{130BFA1D-6F30-9A41-88A0-D350D4DE80D7}" type="pres">
      <dgm:prSet presAssocID="{52A23DCD-DE6E-AE4B-ACD3-78EEA2FA36B7}" presName="conn2-1" presStyleLbl="parChTrans1D4" presStyleIdx="9" presStyleCnt="12"/>
      <dgm:spPr/>
      <dgm:t>
        <a:bodyPr/>
        <a:lstStyle/>
        <a:p>
          <a:endParaRPr lang="zh-CN" altLang="en-US"/>
        </a:p>
      </dgm:t>
    </dgm:pt>
    <dgm:pt modelId="{8BE0FE6D-726A-4D44-88C6-43790BBA23AB}" type="pres">
      <dgm:prSet presAssocID="{52A23DCD-DE6E-AE4B-ACD3-78EEA2FA36B7}" presName="connTx" presStyleLbl="parChTrans1D4" presStyleIdx="9" presStyleCnt="12"/>
      <dgm:spPr/>
      <dgm:t>
        <a:bodyPr/>
        <a:lstStyle/>
        <a:p>
          <a:endParaRPr lang="zh-CN" altLang="en-US"/>
        </a:p>
      </dgm:t>
    </dgm:pt>
    <dgm:pt modelId="{B0A04B35-35F3-A34B-8A93-6C573142936B}" type="pres">
      <dgm:prSet presAssocID="{A2D6D730-DD5E-574C-9EE8-42037E27B9C6}" presName="root2" presStyleCnt="0"/>
      <dgm:spPr/>
    </dgm:pt>
    <dgm:pt modelId="{A92BEC74-E92C-9140-9719-E18A01D0BB88}" type="pres">
      <dgm:prSet presAssocID="{A2D6D730-DD5E-574C-9EE8-42037E27B9C6}" presName="LevelTwoTextNode" presStyleLbl="node4" presStyleIdx="9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B37638-D1E1-C444-8BD9-74DFA7DE1203}" type="pres">
      <dgm:prSet presAssocID="{A2D6D730-DD5E-574C-9EE8-42037E27B9C6}" presName="level3hierChild" presStyleCnt="0"/>
      <dgm:spPr/>
    </dgm:pt>
    <dgm:pt modelId="{5AC450E3-6386-AC4B-8094-DDA0CE3F42C9}" type="pres">
      <dgm:prSet presAssocID="{1F463078-8EB5-D244-A07A-07A2F6DDC62F}" presName="conn2-1" presStyleLbl="parChTrans1D4" presStyleIdx="10" presStyleCnt="12"/>
      <dgm:spPr/>
      <dgm:t>
        <a:bodyPr/>
        <a:lstStyle/>
        <a:p>
          <a:endParaRPr lang="zh-CN" altLang="en-US"/>
        </a:p>
      </dgm:t>
    </dgm:pt>
    <dgm:pt modelId="{D91EABFD-4F85-D04E-BA26-B299B2788CB1}" type="pres">
      <dgm:prSet presAssocID="{1F463078-8EB5-D244-A07A-07A2F6DDC62F}" presName="connTx" presStyleLbl="parChTrans1D4" presStyleIdx="10" presStyleCnt="12"/>
      <dgm:spPr/>
      <dgm:t>
        <a:bodyPr/>
        <a:lstStyle/>
        <a:p>
          <a:endParaRPr lang="zh-CN" altLang="en-US"/>
        </a:p>
      </dgm:t>
    </dgm:pt>
    <dgm:pt modelId="{6C3C3863-7D0B-A442-8DBD-0426479C2F57}" type="pres">
      <dgm:prSet presAssocID="{B00D469E-CD3A-E64D-BB9B-0BF70076B97C}" presName="root2" presStyleCnt="0"/>
      <dgm:spPr/>
    </dgm:pt>
    <dgm:pt modelId="{A152C770-186D-9B4A-B80C-872A6C535C8A}" type="pres">
      <dgm:prSet presAssocID="{B00D469E-CD3A-E64D-BB9B-0BF70076B97C}" presName="LevelTwoTextNode" presStyleLbl="node4" presStyleIdx="10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E04618-62A3-2245-BA71-650FDA954B3B}" type="pres">
      <dgm:prSet presAssocID="{B00D469E-CD3A-E64D-BB9B-0BF70076B97C}" presName="level3hierChild" presStyleCnt="0"/>
      <dgm:spPr/>
    </dgm:pt>
    <dgm:pt modelId="{CDFF4463-3D43-9847-83C6-2A0F73EBB006}" type="pres">
      <dgm:prSet presAssocID="{9F17A76F-D012-6842-BF7C-AEEE59D3FA73}" presName="conn2-1" presStyleLbl="parChTrans1D4" presStyleIdx="11" presStyleCnt="12"/>
      <dgm:spPr/>
      <dgm:t>
        <a:bodyPr/>
        <a:lstStyle/>
        <a:p>
          <a:endParaRPr lang="zh-CN" altLang="en-US"/>
        </a:p>
      </dgm:t>
    </dgm:pt>
    <dgm:pt modelId="{21777777-888D-CF41-BB7A-648E83C4D1F6}" type="pres">
      <dgm:prSet presAssocID="{9F17A76F-D012-6842-BF7C-AEEE59D3FA73}" presName="connTx" presStyleLbl="parChTrans1D4" presStyleIdx="11" presStyleCnt="12"/>
      <dgm:spPr/>
      <dgm:t>
        <a:bodyPr/>
        <a:lstStyle/>
        <a:p>
          <a:endParaRPr lang="zh-CN" altLang="en-US"/>
        </a:p>
      </dgm:t>
    </dgm:pt>
    <dgm:pt modelId="{CC1021FA-93AF-834F-A776-466DA2688EE7}" type="pres">
      <dgm:prSet presAssocID="{3B476570-4D27-024E-B676-A607CA3B65CC}" presName="root2" presStyleCnt="0"/>
      <dgm:spPr/>
    </dgm:pt>
    <dgm:pt modelId="{81ED5450-DFB0-354B-A75F-D012CC82B152}" type="pres">
      <dgm:prSet presAssocID="{3B476570-4D27-024E-B676-A607CA3B65CC}" presName="LevelTwoTextNode" presStyleLbl="node4" presStyleIdx="11" presStyleCnt="12" custScaleX="2583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2E2105-D436-8042-904B-E8E3D6B49067}" type="pres">
      <dgm:prSet presAssocID="{3B476570-4D27-024E-B676-A607CA3B65CC}" presName="level3hierChild" presStyleCnt="0"/>
      <dgm:spPr/>
    </dgm:pt>
    <dgm:pt modelId="{1363C55E-F69D-9749-BF6D-B16B5DDD90EA}" type="pres">
      <dgm:prSet presAssocID="{792AF07C-92D5-B74F-B449-101E90C97C61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EB7F815C-1051-D54B-8000-872784194626}" type="pres">
      <dgm:prSet presAssocID="{792AF07C-92D5-B74F-B449-101E90C97C61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A8DFE107-1FD3-1646-85E7-8CAFE4F24BA0}" type="pres">
      <dgm:prSet presAssocID="{0247E0B9-3F8F-B64F-A787-3C82F0715C0E}" presName="root2" presStyleCnt="0"/>
      <dgm:spPr/>
    </dgm:pt>
    <dgm:pt modelId="{0914A5AE-DB9D-0444-92A4-0DAFAB8603D7}" type="pres">
      <dgm:prSet presAssocID="{0247E0B9-3F8F-B64F-A787-3C82F0715C0E}" presName="LevelTwoTextNode" presStyleLbl="node3" presStyleIdx="4" presStyleCnt="5" custScaleX="263480" custScaleY="1970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E102B5-04B8-1546-9AB7-4ABE0DCAEFE9}" type="pres">
      <dgm:prSet presAssocID="{0247E0B9-3F8F-B64F-A787-3C82F0715C0E}" presName="level3hierChild" presStyleCnt="0"/>
      <dgm:spPr/>
    </dgm:pt>
  </dgm:ptLst>
  <dgm:cxnLst>
    <dgm:cxn modelId="{1EFB5E4A-737A-3F45-B2D9-E6B506754015}" srcId="{00B00F0B-6094-AA49-9D04-1D576D77E701}" destId="{6ADC8802-ED01-DF4F-A472-DBDEE776BE09}" srcOrd="1" destOrd="0" parTransId="{2026497B-2782-A240-845E-6039E4540285}" sibTransId="{DCFA0004-82A2-8548-9E7B-DB9005BC64F2}"/>
    <dgm:cxn modelId="{FFB6C843-6F6F-E344-A579-23A88F2FF9D8}" type="presOf" srcId="{268EE769-5AD8-BA4B-BA5F-3034ACA7F597}" destId="{773563E0-4567-264B-99DF-8B2CA52A1A98}" srcOrd="0" destOrd="0" presId="urn:microsoft.com/office/officeart/2005/8/layout/hierarchy2"/>
    <dgm:cxn modelId="{9FC70582-9C13-EA44-94D3-FA6C5B8AFE7F}" type="presOf" srcId="{2026497B-2782-A240-845E-6039E4540285}" destId="{6383AFE8-A888-FA4E-9D90-390957940A7D}" srcOrd="0" destOrd="0" presId="urn:microsoft.com/office/officeart/2005/8/layout/hierarchy2"/>
    <dgm:cxn modelId="{943842F7-2ACC-3B4D-A8A1-033A885E125B}" srcId="{D1C561DF-BDC9-7340-A764-3661E97DFB83}" destId="{4BBD6445-D3B9-3841-997B-FDA313AE73E0}" srcOrd="0" destOrd="0" parTransId="{AAA23877-350E-8642-B294-0282781080CC}" sibTransId="{3CB22EEF-F024-0148-AADF-EB6C243D7737}"/>
    <dgm:cxn modelId="{A35FD634-8DC4-D74A-BAD0-F4330CDB51DB}" srcId="{FF6A0893-C5D8-434C-9CC1-E72045B16239}" destId="{43153A66-9870-E340-8643-F947AB71BCEC}" srcOrd="0" destOrd="0" parTransId="{D5457BCA-8F9D-4B49-9088-5CA594F896DC}" sibTransId="{482F7537-86D5-7A46-B2E1-B8F09FFA0965}"/>
    <dgm:cxn modelId="{B5D87C7D-ADE2-DB43-9477-234E5CCB40CF}" type="presOf" srcId="{43153A66-9870-E340-8643-F947AB71BCEC}" destId="{330AC8B1-DC94-6E42-8B06-269946BC7247}" srcOrd="0" destOrd="0" presId="urn:microsoft.com/office/officeart/2005/8/layout/hierarchy2"/>
    <dgm:cxn modelId="{EB1F7797-5726-2747-9952-9AF8D0231720}" type="presOf" srcId="{85BD81A6-99D3-4E41-8C64-51AFBC07DF68}" destId="{B2D63FFB-FDEC-C346-B238-C7EAEC65F350}" srcOrd="0" destOrd="0" presId="urn:microsoft.com/office/officeart/2005/8/layout/hierarchy2"/>
    <dgm:cxn modelId="{EFAF9C12-B8BB-CD49-96F9-FAF1132825DA}" type="presOf" srcId="{5C416CF4-40F2-AE40-93CE-E2D1C0392C73}" destId="{3421AD3B-FB62-3C49-A61F-2AD583E68F4A}" srcOrd="0" destOrd="0" presId="urn:microsoft.com/office/officeart/2005/8/layout/hierarchy2"/>
    <dgm:cxn modelId="{733631D9-1918-654A-9C15-D32C4EE19E22}" type="presOf" srcId="{A192A010-9ED8-4D40-9DBC-2057D9A349FA}" destId="{44C3AE12-CFFB-E948-9CE5-11F38660D830}" srcOrd="0" destOrd="0" presId="urn:microsoft.com/office/officeart/2005/8/layout/hierarchy2"/>
    <dgm:cxn modelId="{B41D7E85-DC07-5F4C-910B-9BBA19D054E7}" type="presOf" srcId="{AAA23877-350E-8642-B294-0282781080CC}" destId="{2CC51B5D-7089-3E4A-AD88-D76F71B99C1E}" srcOrd="1" destOrd="0" presId="urn:microsoft.com/office/officeart/2005/8/layout/hierarchy2"/>
    <dgm:cxn modelId="{6CAA526C-145A-E547-9DD9-D9D2C1C86C13}" srcId="{FF6A0893-C5D8-434C-9CC1-E72045B16239}" destId="{00B00F0B-6094-AA49-9D04-1D576D77E701}" srcOrd="1" destOrd="0" parTransId="{50C6D3B4-0026-A042-9444-3FC346A76336}" sibTransId="{CB5FB0BE-7D14-4C44-8791-45555C29C2F5}"/>
    <dgm:cxn modelId="{69E8EAF5-A400-C047-A43E-AFB6B7FF481D}" srcId="{A65C8353-C8C9-D449-96A9-CAEE139C00D9}" destId="{8EEFAA46-9F84-614B-963D-7D34B552A194}" srcOrd="2" destOrd="0" parTransId="{EC4DDA0C-C9CA-5F41-8286-217F267EEDAE}" sibTransId="{9B32F827-6BD9-B040-BC53-8C8104705CB1}"/>
    <dgm:cxn modelId="{DB09CBFD-8C0C-7A45-A89A-BE7726DB74AC}" type="presOf" srcId="{855FD32C-ABA7-0240-B796-E68E2990BEE2}" destId="{172289E6-D5BC-8D49-A9F1-3DBC3E4AB6FC}" srcOrd="0" destOrd="0" presId="urn:microsoft.com/office/officeart/2005/8/layout/hierarchy2"/>
    <dgm:cxn modelId="{1364B477-C2FC-984D-8563-ED6F1CDD75DE}" type="presOf" srcId="{A65C8353-C8C9-D449-96A9-CAEE139C00D9}" destId="{1E421D36-C4D5-0F40-8135-F31EAD0E0949}" srcOrd="0" destOrd="0" presId="urn:microsoft.com/office/officeart/2005/8/layout/hierarchy2"/>
    <dgm:cxn modelId="{E8020D60-6E28-6B43-B31A-0064B169C402}" srcId="{8EEFAA46-9F84-614B-963D-7D34B552A194}" destId="{5C416CF4-40F2-AE40-93CE-E2D1C0392C73}" srcOrd="0" destOrd="0" parTransId="{EAE7CB11-B186-C64C-9D2F-7AC3B66B4E1C}" sibTransId="{931202B3-D512-534A-8829-A0A604CFFA05}"/>
    <dgm:cxn modelId="{C3481CEE-BC18-6445-8056-869AB095E188}" type="presOf" srcId="{EC4DDA0C-C9CA-5F41-8286-217F267EEDAE}" destId="{B5A20BE9-38E5-4B4F-8BEB-46BD14875FFE}" srcOrd="1" destOrd="0" presId="urn:microsoft.com/office/officeart/2005/8/layout/hierarchy2"/>
    <dgm:cxn modelId="{D2E4B0A1-22A7-F642-9511-8F640EA59E43}" srcId="{CE54822B-5515-DD41-A21A-2B5B4371E1DA}" destId="{E71A5B20-794A-354A-8FF3-ACC3B3B7EA03}" srcOrd="0" destOrd="0" parTransId="{FCADBEBA-34B1-324F-BD8B-282FC72F5C0F}" sibTransId="{F83269DC-82D7-FB45-A181-6F90CCE0B9FB}"/>
    <dgm:cxn modelId="{F65FCD60-8B2A-684D-902E-272455F5710E}" type="presOf" srcId="{D198F4F1-33EA-DE40-A0CE-AEFEE5FE527D}" destId="{1FFE5D40-8AD9-3040-942D-45D34F55736E}" srcOrd="1" destOrd="0" presId="urn:microsoft.com/office/officeart/2005/8/layout/hierarchy2"/>
    <dgm:cxn modelId="{BC0C0C8E-9663-3A41-AC61-ADFD9E0182DF}" type="presOf" srcId="{2026497B-2782-A240-845E-6039E4540285}" destId="{1E184DC5-9ACE-6445-9FA9-D01FE205657A}" srcOrd="1" destOrd="0" presId="urn:microsoft.com/office/officeart/2005/8/layout/hierarchy2"/>
    <dgm:cxn modelId="{16222AF7-08FF-7C46-9E78-6A490C5265F1}" type="presOf" srcId="{A2D6D730-DD5E-574C-9EE8-42037E27B9C6}" destId="{A92BEC74-E92C-9140-9719-E18A01D0BB88}" srcOrd="0" destOrd="0" presId="urn:microsoft.com/office/officeart/2005/8/layout/hierarchy2"/>
    <dgm:cxn modelId="{755070DD-F37E-C744-B7B6-F9044AA0F183}" type="presOf" srcId="{AAA23877-350E-8642-B294-0282781080CC}" destId="{676B2799-C0CE-9049-BF05-5A00F1175C16}" srcOrd="0" destOrd="0" presId="urn:microsoft.com/office/officeart/2005/8/layout/hierarchy2"/>
    <dgm:cxn modelId="{8CAE45D1-CC3C-DE46-8003-E151FF034491}" type="presOf" srcId="{D1C561DF-BDC9-7340-A764-3661E97DFB83}" destId="{03F2BEFE-5F18-0540-ADE1-0CB92B3BA41D}" srcOrd="0" destOrd="0" presId="urn:microsoft.com/office/officeart/2005/8/layout/hierarchy2"/>
    <dgm:cxn modelId="{DAD6BE0E-54D2-0D40-9161-37BB851185C9}" type="presOf" srcId="{85BD81A6-99D3-4E41-8C64-51AFBC07DF68}" destId="{C1993092-5FDC-1944-898A-7EDFE77131A4}" srcOrd="1" destOrd="0" presId="urn:microsoft.com/office/officeart/2005/8/layout/hierarchy2"/>
    <dgm:cxn modelId="{D0321A07-6CDF-F247-8A0F-DB6143C5C784}" type="presOf" srcId="{EAE7CB11-B186-C64C-9D2F-7AC3B66B4E1C}" destId="{DE2594EC-6633-F845-92E1-5D8699378797}" srcOrd="1" destOrd="0" presId="urn:microsoft.com/office/officeart/2005/8/layout/hierarchy2"/>
    <dgm:cxn modelId="{E25F1A95-64D9-A546-9D66-F912BDDA96FD}" type="presOf" srcId="{285CB10F-6EEB-7A4B-96E2-F04E5DC80BC5}" destId="{8705E934-FF5C-6445-84E0-9071C74C7CDC}" srcOrd="0" destOrd="0" presId="urn:microsoft.com/office/officeart/2005/8/layout/hierarchy2"/>
    <dgm:cxn modelId="{A47DE538-EEB3-E64A-8FF0-5198D6592CDE}" type="presOf" srcId="{792AF07C-92D5-B74F-B449-101E90C97C61}" destId="{EB7F815C-1051-D54B-8000-872784194626}" srcOrd="1" destOrd="0" presId="urn:microsoft.com/office/officeart/2005/8/layout/hierarchy2"/>
    <dgm:cxn modelId="{118DFD61-42CD-0E49-A331-B654B807AC9F}" type="presOf" srcId="{0247E0B9-3F8F-B64F-A787-3C82F0715C0E}" destId="{0914A5AE-DB9D-0444-92A4-0DAFAB8603D7}" srcOrd="0" destOrd="0" presId="urn:microsoft.com/office/officeart/2005/8/layout/hierarchy2"/>
    <dgm:cxn modelId="{D96A130B-FC55-C142-BE19-E664A8019CE7}" type="presOf" srcId="{54F5BEA7-F8EE-8D49-8071-4C74BEE4C612}" destId="{D7AAD3C3-D36A-674A-B27C-A83F5BF7C40C}" srcOrd="0" destOrd="0" presId="urn:microsoft.com/office/officeart/2005/8/layout/hierarchy2"/>
    <dgm:cxn modelId="{D334D05E-EBCA-794F-898E-0C0DF898F70D}" type="presOf" srcId="{9F17A76F-D012-6842-BF7C-AEEE59D3FA73}" destId="{CDFF4463-3D43-9847-83C6-2A0F73EBB006}" srcOrd="0" destOrd="0" presId="urn:microsoft.com/office/officeart/2005/8/layout/hierarchy2"/>
    <dgm:cxn modelId="{CEB7D584-3885-624B-AAB7-AB878B87244D}" type="presOf" srcId="{8EEFAA46-9F84-614B-963D-7D34B552A194}" destId="{EA92337D-1F8D-EC49-882C-02A467BB1CCC}" srcOrd="0" destOrd="0" presId="urn:microsoft.com/office/officeart/2005/8/layout/hierarchy2"/>
    <dgm:cxn modelId="{6182C24A-291B-E24A-8B8A-1C69EB2A3231}" srcId="{8EEFAA46-9F84-614B-963D-7D34B552A194}" destId="{B00D469E-CD3A-E64D-BB9B-0BF70076B97C}" srcOrd="2" destOrd="0" parTransId="{1F463078-8EB5-D244-A07A-07A2F6DDC62F}" sibTransId="{699FF68F-F76D-1D40-A201-DC1FAC20FA62}"/>
    <dgm:cxn modelId="{A0C0B57A-942F-DE40-9C3F-984C95237A52}" type="presOf" srcId="{4BBD6445-D3B9-3841-997B-FDA313AE73E0}" destId="{977D78BA-DF7B-9E4A-A6C5-149C58E10E3A}" srcOrd="0" destOrd="0" presId="urn:microsoft.com/office/officeart/2005/8/layout/hierarchy2"/>
    <dgm:cxn modelId="{1FBA2003-AD35-9B4A-A513-A1B135F4F89F}" srcId="{CE54822B-5515-DD41-A21A-2B5B4371E1DA}" destId="{A192A010-9ED8-4D40-9DBC-2057D9A349FA}" srcOrd="1" destOrd="0" parTransId="{798A5A15-2B3C-7946-9A13-F69BF4931B46}" sibTransId="{23DE76E3-EBBC-BF4E-A818-21B7CD47A808}"/>
    <dgm:cxn modelId="{BE843349-891C-9645-8A01-41BA8FEC4F55}" type="presOf" srcId="{EAE7CB11-B186-C64C-9D2F-7AC3B66B4E1C}" destId="{5720EB32-44F0-0C42-A1D7-4C4921621B02}" srcOrd="0" destOrd="0" presId="urn:microsoft.com/office/officeart/2005/8/layout/hierarchy2"/>
    <dgm:cxn modelId="{F7FFCC6A-2DFC-AD4F-B77C-280A086C054A}" type="presOf" srcId="{CC9603AC-B6C1-E34A-831F-27AECD6FF3FD}" destId="{6214E880-CE13-DB45-9D7B-21604965B128}" srcOrd="0" destOrd="0" presId="urn:microsoft.com/office/officeart/2005/8/layout/hierarchy2"/>
    <dgm:cxn modelId="{DBA99C80-2122-4A44-B319-5649588B1ED5}" type="presOf" srcId="{FF6A0893-C5D8-434C-9CC1-E72045B16239}" destId="{311F636E-8E81-A048-AB20-6CBF0950C822}" srcOrd="0" destOrd="0" presId="urn:microsoft.com/office/officeart/2005/8/layout/hierarchy2"/>
    <dgm:cxn modelId="{E8FD92DC-87FB-B240-B613-610D613C0640}" type="presOf" srcId="{855FD32C-ABA7-0240-B796-E68E2990BEE2}" destId="{A9C3DBF0-9969-CA4F-8440-E579D64FD7BC}" srcOrd="1" destOrd="0" presId="urn:microsoft.com/office/officeart/2005/8/layout/hierarchy2"/>
    <dgm:cxn modelId="{29F37B59-B097-6D4D-BDFB-CEFDBC92B1CB}" type="presOf" srcId="{B00D469E-CD3A-E64D-BB9B-0BF70076B97C}" destId="{A152C770-186D-9B4A-B80C-872A6C535C8A}" srcOrd="0" destOrd="0" presId="urn:microsoft.com/office/officeart/2005/8/layout/hierarchy2"/>
    <dgm:cxn modelId="{ED355B65-CF7D-DB42-9040-7C138D521141}" srcId="{A65C8353-C8C9-D449-96A9-CAEE139C00D9}" destId="{CE54822B-5515-DD41-A21A-2B5B4371E1DA}" srcOrd="0" destOrd="0" parTransId="{21798A43-E015-0A46-B1B2-40CCCFD88951}" sibTransId="{BBD31B0D-1D21-3C42-B0E1-D91B0FD9B46E}"/>
    <dgm:cxn modelId="{42610F1C-8A88-D748-8C9D-8F8A2D52FBDF}" srcId="{8EEFAA46-9F84-614B-963D-7D34B552A194}" destId="{3B476570-4D27-024E-B676-A607CA3B65CC}" srcOrd="3" destOrd="0" parTransId="{9F17A76F-D012-6842-BF7C-AEEE59D3FA73}" sibTransId="{88A350CD-FB91-1A42-A992-5A62382A916F}"/>
    <dgm:cxn modelId="{FC68480D-4779-CA40-A244-E04BF9D4D390}" type="presOf" srcId="{491C435B-D77C-484F-93AE-F160EA7D5DC2}" destId="{EC2DBF85-2D35-394A-AFE8-E22C32DB97AB}" srcOrd="1" destOrd="0" presId="urn:microsoft.com/office/officeart/2005/8/layout/hierarchy2"/>
    <dgm:cxn modelId="{4EC32522-FC4B-8A43-9A67-DC9AC74A5A3B}" type="presOf" srcId="{491C435B-D77C-484F-93AE-F160EA7D5DC2}" destId="{24763E7B-909C-CE43-AF3E-9E4A1D723374}" srcOrd="0" destOrd="0" presId="urn:microsoft.com/office/officeart/2005/8/layout/hierarchy2"/>
    <dgm:cxn modelId="{D1B7A74C-1C7E-3446-A9D6-A764DEF67DD4}" type="presOf" srcId="{D5457BCA-8F9D-4B49-9088-5CA594F896DC}" destId="{6C433B01-9184-884D-8997-3B2849ED3798}" srcOrd="1" destOrd="0" presId="urn:microsoft.com/office/officeart/2005/8/layout/hierarchy2"/>
    <dgm:cxn modelId="{EA42E2ED-BCCE-1645-B6A2-B52D6EE3802D}" type="presOf" srcId="{FCADBEBA-34B1-324F-BD8B-282FC72F5C0F}" destId="{5D8C48CE-1783-D14C-83A6-293C7C3C59C8}" srcOrd="1" destOrd="0" presId="urn:microsoft.com/office/officeart/2005/8/layout/hierarchy2"/>
    <dgm:cxn modelId="{F9FF458E-8DA6-0440-A423-9DCF40C52464}" type="presOf" srcId="{52A23DCD-DE6E-AE4B-ACD3-78EEA2FA36B7}" destId="{130BFA1D-6F30-9A41-88A0-D350D4DE80D7}" srcOrd="0" destOrd="0" presId="urn:microsoft.com/office/officeart/2005/8/layout/hierarchy2"/>
    <dgm:cxn modelId="{B00A13DC-33FC-0943-AD0F-9C499F6CB00C}" type="presOf" srcId="{1F463078-8EB5-D244-A07A-07A2F6DDC62F}" destId="{5AC450E3-6386-AC4B-8094-DDA0CE3F42C9}" srcOrd="0" destOrd="0" presId="urn:microsoft.com/office/officeart/2005/8/layout/hierarchy2"/>
    <dgm:cxn modelId="{1810EDC5-5118-6849-A423-6A2D40D98EAC}" type="presOf" srcId="{D5457BCA-8F9D-4B49-9088-5CA594F896DC}" destId="{7D75A7F7-DE69-8A41-B04E-A93C335B0374}" srcOrd="0" destOrd="0" presId="urn:microsoft.com/office/officeart/2005/8/layout/hierarchy2"/>
    <dgm:cxn modelId="{733AFBD4-A7DE-9347-B73B-9E2A97229B81}" type="presOf" srcId="{C370C1B6-B001-364D-947B-A02E6437FE16}" destId="{012BE09E-126A-3747-A3FF-2EDD083D311C}" srcOrd="0" destOrd="0" presId="urn:microsoft.com/office/officeart/2005/8/layout/hierarchy2"/>
    <dgm:cxn modelId="{9B068B8D-C8A3-5542-8237-68E576C42AE3}" type="presOf" srcId="{FCADBEBA-34B1-324F-BD8B-282FC72F5C0F}" destId="{92CD4EF4-6126-B94C-88A7-FF5873C19B67}" srcOrd="0" destOrd="0" presId="urn:microsoft.com/office/officeart/2005/8/layout/hierarchy2"/>
    <dgm:cxn modelId="{3183F185-0304-814D-9E8B-7161F5204DF0}" type="presOf" srcId="{D198F4F1-33EA-DE40-A0CE-AEFEE5FE527D}" destId="{9EE3E6D4-0ACB-5A40-B53D-292F4552DA32}" srcOrd="0" destOrd="0" presId="urn:microsoft.com/office/officeart/2005/8/layout/hierarchy2"/>
    <dgm:cxn modelId="{B029B0C4-1CA9-2248-BD4E-796378A310E3}" srcId="{CC9603AC-B6C1-E34A-831F-27AECD6FF3FD}" destId="{FF6A0893-C5D8-434C-9CC1-E72045B16239}" srcOrd="0" destOrd="0" parTransId="{85BD81A6-99D3-4E41-8C64-51AFBC07DF68}" sibTransId="{CBB6721D-3F64-3443-9275-C0614193F763}"/>
    <dgm:cxn modelId="{1CB2546D-7451-F048-9475-FF7FCC6240E4}" srcId="{A65C8353-C8C9-D449-96A9-CAEE139C00D9}" destId="{0247E0B9-3F8F-B64F-A787-3C82F0715C0E}" srcOrd="3" destOrd="0" parTransId="{792AF07C-92D5-B74F-B449-101E90C97C61}" sibTransId="{E0A7659C-2F5B-8E44-8E3A-2B0BB6B7A8AC}"/>
    <dgm:cxn modelId="{4A68A68C-F65D-EC4C-BBA6-85423C76AB14}" type="presOf" srcId="{52A23DCD-DE6E-AE4B-ACD3-78EEA2FA36B7}" destId="{8BE0FE6D-726A-4D44-88C6-43790BBA23AB}" srcOrd="1" destOrd="0" presId="urn:microsoft.com/office/officeart/2005/8/layout/hierarchy2"/>
    <dgm:cxn modelId="{EBCBA0D2-EB1F-D143-AE2E-F6C803235F32}" type="presOf" srcId="{00B00F0B-6094-AA49-9D04-1D576D77E701}" destId="{BE803C61-9798-F24D-AABD-64CB9199520E}" srcOrd="0" destOrd="0" presId="urn:microsoft.com/office/officeart/2005/8/layout/hierarchy2"/>
    <dgm:cxn modelId="{7FE50FFD-8C1F-A840-A650-3996228D7106}" type="presOf" srcId="{50C6D3B4-0026-A042-9444-3FC346A76336}" destId="{4C8250CC-627D-7749-A9DC-B8908419FD3C}" srcOrd="0" destOrd="0" presId="urn:microsoft.com/office/officeart/2005/8/layout/hierarchy2"/>
    <dgm:cxn modelId="{0E371960-F3B7-4548-AA02-0C14A65D04DC}" type="presOf" srcId="{6ADC8802-ED01-DF4F-A472-DBDEE776BE09}" destId="{0717278A-25C4-4345-8C47-8F9608E685AD}" srcOrd="0" destOrd="0" presId="urn:microsoft.com/office/officeart/2005/8/layout/hierarchy2"/>
    <dgm:cxn modelId="{41F98832-640D-EA44-A2CB-3A3773622F97}" type="presOf" srcId="{50C6D3B4-0026-A042-9444-3FC346A76336}" destId="{1329E6DB-D176-3141-BC5D-89AFA20C27CA}" srcOrd="1" destOrd="0" presId="urn:microsoft.com/office/officeart/2005/8/layout/hierarchy2"/>
    <dgm:cxn modelId="{EBF97841-EB56-7042-816C-AB7F200E9AA8}" srcId="{D1C561DF-BDC9-7340-A764-3661E97DFB83}" destId="{A65C8353-C8C9-D449-96A9-CAEE139C00D9}" srcOrd="1" destOrd="0" parTransId="{491C435B-D77C-484F-93AE-F160EA7D5DC2}" sibTransId="{6812EB33-BEC9-994D-AFDE-41B35247C341}"/>
    <dgm:cxn modelId="{9B6A4F73-E1BF-8B4A-A1BB-40F8116BE682}" srcId="{00B00F0B-6094-AA49-9D04-1D576D77E701}" destId="{C370C1B6-B001-364D-947B-A02E6437FE16}" srcOrd="0" destOrd="0" parTransId="{855FD32C-ABA7-0240-B796-E68E2990BEE2}" sibTransId="{FCEEE066-428E-5C46-85BC-51B10B87B600}"/>
    <dgm:cxn modelId="{F648F3B7-B0B1-5C4D-BA05-090E8D601F37}" srcId="{4BBD6445-D3B9-3841-997B-FDA313AE73E0}" destId="{285CB10F-6EEB-7A4B-96E2-F04E5DC80BC5}" srcOrd="0" destOrd="0" parTransId="{83882036-9844-BD4C-9016-DDD9545BEEB4}" sibTransId="{B70166E1-13B7-764E-AC32-6B8F579933F0}"/>
    <dgm:cxn modelId="{34F68ADD-6C93-E94B-9261-8CF48D3B5797}" srcId="{9E26D563-7401-6A43-AFFA-7A1561E63B29}" destId="{D1C561DF-BDC9-7340-A764-3661E97DFB83}" srcOrd="0" destOrd="0" parTransId="{64E1DBBF-A7A8-9949-83A3-28168A403F9C}" sibTransId="{8D369921-9A20-D04A-86E2-64A186BCE27E}"/>
    <dgm:cxn modelId="{37284C30-30D8-504F-B9D8-E990608463BB}" srcId="{CC9603AC-B6C1-E34A-831F-27AECD6FF3FD}" destId="{54F5BEA7-F8EE-8D49-8071-4C74BEE4C612}" srcOrd="1" destOrd="0" parTransId="{268EE769-5AD8-BA4B-BA5F-3034ACA7F597}" sibTransId="{FFA2F4F8-60C9-8F42-BB79-08E3CB509F3A}"/>
    <dgm:cxn modelId="{B0005AA3-A071-594C-BDDB-8A7B496BC773}" type="presOf" srcId="{EC4DDA0C-C9CA-5F41-8286-217F267EEDAE}" destId="{B47C4939-F879-8343-8157-E8C2E5FC4866}" srcOrd="0" destOrd="0" presId="urn:microsoft.com/office/officeart/2005/8/layout/hierarchy2"/>
    <dgm:cxn modelId="{61C1BF8D-E2B0-5544-A4DF-79163805CD31}" type="presOf" srcId="{798A5A15-2B3C-7946-9A13-F69BF4931B46}" destId="{A391FF5D-0E82-5841-AAB5-88325B7AE77E}" srcOrd="0" destOrd="0" presId="urn:microsoft.com/office/officeart/2005/8/layout/hierarchy2"/>
    <dgm:cxn modelId="{8569A1EA-F96A-B749-8CA0-B4FFC3809C17}" type="presOf" srcId="{9F17A76F-D012-6842-BF7C-AEEE59D3FA73}" destId="{21777777-888D-CF41-BB7A-648E83C4D1F6}" srcOrd="1" destOrd="0" presId="urn:microsoft.com/office/officeart/2005/8/layout/hierarchy2"/>
    <dgm:cxn modelId="{02CFBE8A-8370-F14C-8B4E-589C0CCA7F00}" type="presOf" srcId="{83882036-9844-BD4C-9016-DDD9545BEEB4}" destId="{8325B3B8-C982-204B-8F70-670D63BF9D94}" srcOrd="1" destOrd="0" presId="urn:microsoft.com/office/officeart/2005/8/layout/hierarchy2"/>
    <dgm:cxn modelId="{968F6160-13B9-BF4A-A74B-1870749A50AF}" type="presOf" srcId="{1F463078-8EB5-D244-A07A-07A2F6DDC62F}" destId="{D91EABFD-4F85-D04E-BA26-B299B2788CB1}" srcOrd="1" destOrd="0" presId="urn:microsoft.com/office/officeart/2005/8/layout/hierarchy2"/>
    <dgm:cxn modelId="{948C435E-3BF5-2F4A-A088-8752E4959D3D}" type="presOf" srcId="{9E26D563-7401-6A43-AFFA-7A1561E63B29}" destId="{B113F261-7556-BD46-8132-A8D0CABD0156}" srcOrd="0" destOrd="0" presId="urn:microsoft.com/office/officeart/2005/8/layout/hierarchy2"/>
    <dgm:cxn modelId="{DE5FA3CE-58FA-0B47-B3CF-D69CC9140FAC}" type="presOf" srcId="{792AF07C-92D5-B74F-B449-101E90C97C61}" destId="{1363C55E-F69D-9749-BF6D-B16B5DDD90EA}" srcOrd="0" destOrd="0" presId="urn:microsoft.com/office/officeart/2005/8/layout/hierarchy2"/>
    <dgm:cxn modelId="{C9B6CDE3-095B-A649-9D83-F38AC8E55883}" type="presOf" srcId="{268EE769-5AD8-BA4B-BA5F-3034ACA7F597}" destId="{85D5E1D0-F7BD-484D-8AC4-4A0AE42FBE10}" srcOrd="1" destOrd="0" presId="urn:microsoft.com/office/officeart/2005/8/layout/hierarchy2"/>
    <dgm:cxn modelId="{71B3CE33-9BD7-4F47-905E-A1C8526A2A2C}" type="presOf" srcId="{83882036-9844-BD4C-9016-DDD9545BEEB4}" destId="{46F15F45-5495-F04D-93DF-2576305B2A6F}" srcOrd="0" destOrd="0" presId="urn:microsoft.com/office/officeart/2005/8/layout/hierarchy2"/>
    <dgm:cxn modelId="{EB3FB9C0-8731-304C-97B8-31E7A617C263}" srcId="{A65C8353-C8C9-D449-96A9-CAEE139C00D9}" destId="{CC9603AC-B6C1-E34A-831F-27AECD6FF3FD}" srcOrd="1" destOrd="0" parTransId="{D198F4F1-33EA-DE40-A0CE-AEFEE5FE527D}" sibTransId="{4D6ADE3D-6391-2848-A094-19E0AAE6E14B}"/>
    <dgm:cxn modelId="{5A4D729E-0B10-0F48-B4AC-46655078301C}" type="presOf" srcId="{798A5A15-2B3C-7946-9A13-F69BF4931B46}" destId="{AB43DADA-63E6-2247-8FCE-7BAE79FD787F}" srcOrd="1" destOrd="0" presId="urn:microsoft.com/office/officeart/2005/8/layout/hierarchy2"/>
    <dgm:cxn modelId="{D3690F09-3EBF-D749-9542-5E1A4DFF257E}" type="presOf" srcId="{E71A5B20-794A-354A-8FF3-ACC3B3B7EA03}" destId="{F5668656-A672-E440-BEA3-F1BB980C6395}" srcOrd="0" destOrd="0" presId="urn:microsoft.com/office/officeart/2005/8/layout/hierarchy2"/>
    <dgm:cxn modelId="{2824984B-6253-EF43-A54C-D981E7E5629F}" type="presOf" srcId="{3B476570-4D27-024E-B676-A607CA3B65CC}" destId="{81ED5450-DFB0-354B-A75F-D012CC82B152}" srcOrd="0" destOrd="0" presId="urn:microsoft.com/office/officeart/2005/8/layout/hierarchy2"/>
    <dgm:cxn modelId="{6E192D4A-1B4C-6A4F-B8A6-6649C993B315}" srcId="{8EEFAA46-9F84-614B-963D-7D34B552A194}" destId="{A2D6D730-DD5E-574C-9EE8-42037E27B9C6}" srcOrd="1" destOrd="0" parTransId="{52A23DCD-DE6E-AE4B-ACD3-78EEA2FA36B7}" sibTransId="{AC1E612E-AC83-DD4C-A9CD-93FC549C0201}"/>
    <dgm:cxn modelId="{C5ECFF13-D758-6B44-9A9F-AAC96ED5A694}" type="presOf" srcId="{21798A43-E015-0A46-B1B2-40CCCFD88951}" destId="{9E2EE95F-4C49-4D41-892E-FA856CEE6187}" srcOrd="0" destOrd="0" presId="urn:microsoft.com/office/officeart/2005/8/layout/hierarchy2"/>
    <dgm:cxn modelId="{15AC352D-1FD6-794E-B66C-B12F5EF85DFE}" type="presOf" srcId="{CE54822B-5515-DD41-A21A-2B5B4371E1DA}" destId="{33D98666-D011-5143-9595-0B3CFE766552}" srcOrd="0" destOrd="0" presId="urn:microsoft.com/office/officeart/2005/8/layout/hierarchy2"/>
    <dgm:cxn modelId="{7CBA1802-D29E-D449-A9E5-197157B74763}" type="presOf" srcId="{21798A43-E015-0A46-B1B2-40CCCFD88951}" destId="{2E8AE121-48EE-684E-8792-521127005AE8}" srcOrd="1" destOrd="0" presId="urn:microsoft.com/office/officeart/2005/8/layout/hierarchy2"/>
    <dgm:cxn modelId="{A3AEBAEF-57B7-F94F-BA21-3898DBE37162}" type="presParOf" srcId="{B113F261-7556-BD46-8132-A8D0CABD0156}" destId="{A13C73ED-D42B-CE4C-9128-E6216B3612AB}" srcOrd="0" destOrd="0" presId="urn:microsoft.com/office/officeart/2005/8/layout/hierarchy2"/>
    <dgm:cxn modelId="{F3B9231F-9EF1-F441-8E0B-0DDA0D3DF8B1}" type="presParOf" srcId="{A13C73ED-D42B-CE4C-9128-E6216B3612AB}" destId="{03F2BEFE-5F18-0540-ADE1-0CB92B3BA41D}" srcOrd="0" destOrd="0" presId="urn:microsoft.com/office/officeart/2005/8/layout/hierarchy2"/>
    <dgm:cxn modelId="{4DE58C62-CF3B-064D-AF3D-9807A9A23E45}" type="presParOf" srcId="{A13C73ED-D42B-CE4C-9128-E6216B3612AB}" destId="{72005430-5E66-5548-9A14-EDE789C28BD2}" srcOrd="1" destOrd="0" presId="urn:microsoft.com/office/officeart/2005/8/layout/hierarchy2"/>
    <dgm:cxn modelId="{7B038D24-30D3-4642-BAA1-D0ED74272EC5}" type="presParOf" srcId="{72005430-5E66-5548-9A14-EDE789C28BD2}" destId="{676B2799-C0CE-9049-BF05-5A00F1175C16}" srcOrd="0" destOrd="0" presId="urn:microsoft.com/office/officeart/2005/8/layout/hierarchy2"/>
    <dgm:cxn modelId="{9F11396B-F705-5949-A412-FE300F89C025}" type="presParOf" srcId="{676B2799-C0CE-9049-BF05-5A00F1175C16}" destId="{2CC51B5D-7089-3E4A-AD88-D76F71B99C1E}" srcOrd="0" destOrd="0" presId="urn:microsoft.com/office/officeart/2005/8/layout/hierarchy2"/>
    <dgm:cxn modelId="{BCE75A38-7B44-8741-84FC-526C62F25AF6}" type="presParOf" srcId="{72005430-5E66-5548-9A14-EDE789C28BD2}" destId="{AB5457B5-604E-A446-B194-0EB209402F09}" srcOrd="1" destOrd="0" presId="urn:microsoft.com/office/officeart/2005/8/layout/hierarchy2"/>
    <dgm:cxn modelId="{CF526D5F-FDC2-5642-8B80-383E51FD2093}" type="presParOf" srcId="{AB5457B5-604E-A446-B194-0EB209402F09}" destId="{977D78BA-DF7B-9E4A-A6C5-149C58E10E3A}" srcOrd="0" destOrd="0" presId="urn:microsoft.com/office/officeart/2005/8/layout/hierarchy2"/>
    <dgm:cxn modelId="{471AE263-48F6-134D-AE0A-973A3564EE22}" type="presParOf" srcId="{AB5457B5-604E-A446-B194-0EB209402F09}" destId="{6B9C9FD7-B418-9043-B5A6-D5BEFA5BAB9D}" srcOrd="1" destOrd="0" presId="urn:microsoft.com/office/officeart/2005/8/layout/hierarchy2"/>
    <dgm:cxn modelId="{F2881C68-3834-C949-96B2-3EB78AD8DCF6}" type="presParOf" srcId="{6B9C9FD7-B418-9043-B5A6-D5BEFA5BAB9D}" destId="{46F15F45-5495-F04D-93DF-2576305B2A6F}" srcOrd="0" destOrd="0" presId="urn:microsoft.com/office/officeart/2005/8/layout/hierarchy2"/>
    <dgm:cxn modelId="{D57E24B3-2D0F-344D-81C1-D76082CA08E6}" type="presParOf" srcId="{46F15F45-5495-F04D-93DF-2576305B2A6F}" destId="{8325B3B8-C982-204B-8F70-670D63BF9D94}" srcOrd="0" destOrd="0" presId="urn:microsoft.com/office/officeart/2005/8/layout/hierarchy2"/>
    <dgm:cxn modelId="{CADFE54A-9A83-0448-94E6-E54D2DF159F6}" type="presParOf" srcId="{6B9C9FD7-B418-9043-B5A6-D5BEFA5BAB9D}" destId="{BBD5091E-7460-6542-B820-0847B6CDCD78}" srcOrd="1" destOrd="0" presId="urn:microsoft.com/office/officeart/2005/8/layout/hierarchy2"/>
    <dgm:cxn modelId="{5C519FFC-8024-CD49-AF68-ADEC89682F26}" type="presParOf" srcId="{BBD5091E-7460-6542-B820-0847B6CDCD78}" destId="{8705E934-FF5C-6445-84E0-9071C74C7CDC}" srcOrd="0" destOrd="0" presId="urn:microsoft.com/office/officeart/2005/8/layout/hierarchy2"/>
    <dgm:cxn modelId="{57E4EDC5-F729-EC40-9D43-E04FE5FC30DA}" type="presParOf" srcId="{BBD5091E-7460-6542-B820-0847B6CDCD78}" destId="{BF9FCC79-53ED-FE49-8B72-301C71C840FA}" srcOrd="1" destOrd="0" presId="urn:microsoft.com/office/officeart/2005/8/layout/hierarchy2"/>
    <dgm:cxn modelId="{320B4B7F-B3F5-9D41-BBA8-A1B6C1080BDA}" type="presParOf" srcId="{72005430-5E66-5548-9A14-EDE789C28BD2}" destId="{24763E7B-909C-CE43-AF3E-9E4A1D723374}" srcOrd="2" destOrd="0" presId="urn:microsoft.com/office/officeart/2005/8/layout/hierarchy2"/>
    <dgm:cxn modelId="{2441A67B-A2B1-6A4F-AC47-A8E6679F582C}" type="presParOf" srcId="{24763E7B-909C-CE43-AF3E-9E4A1D723374}" destId="{EC2DBF85-2D35-394A-AFE8-E22C32DB97AB}" srcOrd="0" destOrd="0" presId="urn:microsoft.com/office/officeart/2005/8/layout/hierarchy2"/>
    <dgm:cxn modelId="{9FB7798F-F485-5B41-BA21-FE17A83646F7}" type="presParOf" srcId="{72005430-5E66-5548-9A14-EDE789C28BD2}" destId="{98542DD0-ABCB-6943-91AC-24437F2C107C}" srcOrd="3" destOrd="0" presId="urn:microsoft.com/office/officeart/2005/8/layout/hierarchy2"/>
    <dgm:cxn modelId="{2AC38C53-FF38-BD46-8FD2-C3A4786BC00A}" type="presParOf" srcId="{98542DD0-ABCB-6943-91AC-24437F2C107C}" destId="{1E421D36-C4D5-0F40-8135-F31EAD0E0949}" srcOrd="0" destOrd="0" presId="urn:microsoft.com/office/officeart/2005/8/layout/hierarchy2"/>
    <dgm:cxn modelId="{41100568-DCA7-804D-ADA3-E3004AE3CADD}" type="presParOf" srcId="{98542DD0-ABCB-6943-91AC-24437F2C107C}" destId="{268E443A-DBC1-B245-8BCA-6355B7C5CCB0}" srcOrd="1" destOrd="0" presId="urn:microsoft.com/office/officeart/2005/8/layout/hierarchy2"/>
    <dgm:cxn modelId="{DB1C6FC2-53D9-F24A-A68E-84C59E0D9250}" type="presParOf" srcId="{268E443A-DBC1-B245-8BCA-6355B7C5CCB0}" destId="{9E2EE95F-4C49-4D41-892E-FA856CEE6187}" srcOrd="0" destOrd="0" presId="urn:microsoft.com/office/officeart/2005/8/layout/hierarchy2"/>
    <dgm:cxn modelId="{8DAE5AE2-AFD8-D243-9CF5-F030C873B0DA}" type="presParOf" srcId="{9E2EE95F-4C49-4D41-892E-FA856CEE6187}" destId="{2E8AE121-48EE-684E-8792-521127005AE8}" srcOrd="0" destOrd="0" presId="urn:microsoft.com/office/officeart/2005/8/layout/hierarchy2"/>
    <dgm:cxn modelId="{32A887B9-D34B-F64D-BAE2-36BD45BD410A}" type="presParOf" srcId="{268E443A-DBC1-B245-8BCA-6355B7C5CCB0}" destId="{49FB13CE-6422-8A41-BD0D-56289E35225E}" srcOrd="1" destOrd="0" presId="urn:microsoft.com/office/officeart/2005/8/layout/hierarchy2"/>
    <dgm:cxn modelId="{BEF98F55-017F-6C46-A584-946D727985CA}" type="presParOf" srcId="{49FB13CE-6422-8A41-BD0D-56289E35225E}" destId="{33D98666-D011-5143-9595-0B3CFE766552}" srcOrd="0" destOrd="0" presId="urn:microsoft.com/office/officeart/2005/8/layout/hierarchy2"/>
    <dgm:cxn modelId="{52504CFF-424A-C942-96C1-7B147623C8F3}" type="presParOf" srcId="{49FB13CE-6422-8A41-BD0D-56289E35225E}" destId="{77593990-D160-D949-AEF0-AB8F22D7EF67}" srcOrd="1" destOrd="0" presId="urn:microsoft.com/office/officeart/2005/8/layout/hierarchy2"/>
    <dgm:cxn modelId="{D824196D-6C6C-8540-AA4D-00FCD000D658}" type="presParOf" srcId="{77593990-D160-D949-AEF0-AB8F22D7EF67}" destId="{92CD4EF4-6126-B94C-88A7-FF5873C19B67}" srcOrd="0" destOrd="0" presId="urn:microsoft.com/office/officeart/2005/8/layout/hierarchy2"/>
    <dgm:cxn modelId="{327C3D4B-665F-6A41-AADE-4521222BB23C}" type="presParOf" srcId="{92CD4EF4-6126-B94C-88A7-FF5873C19B67}" destId="{5D8C48CE-1783-D14C-83A6-293C7C3C59C8}" srcOrd="0" destOrd="0" presId="urn:microsoft.com/office/officeart/2005/8/layout/hierarchy2"/>
    <dgm:cxn modelId="{7B223844-9E9F-4542-B6B0-4684CABB4634}" type="presParOf" srcId="{77593990-D160-D949-AEF0-AB8F22D7EF67}" destId="{0170AC6D-6B9A-BA45-BFFA-6F4536E862DF}" srcOrd="1" destOrd="0" presId="urn:microsoft.com/office/officeart/2005/8/layout/hierarchy2"/>
    <dgm:cxn modelId="{83569DF6-6EC8-5E44-909C-2CF0A31EC490}" type="presParOf" srcId="{0170AC6D-6B9A-BA45-BFFA-6F4536E862DF}" destId="{F5668656-A672-E440-BEA3-F1BB980C6395}" srcOrd="0" destOrd="0" presId="urn:microsoft.com/office/officeart/2005/8/layout/hierarchy2"/>
    <dgm:cxn modelId="{6E1B7F7E-9A3E-034D-93CC-C77C8D89E228}" type="presParOf" srcId="{0170AC6D-6B9A-BA45-BFFA-6F4536E862DF}" destId="{41461F13-A604-A74E-8763-E77F2841C83D}" srcOrd="1" destOrd="0" presId="urn:microsoft.com/office/officeart/2005/8/layout/hierarchy2"/>
    <dgm:cxn modelId="{70C66A75-119E-3B4A-8110-E82953D34390}" type="presParOf" srcId="{77593990-D160-D949-AEF0-AB8F22D7EF67}" destId="{A391FF5D-0E82-5841-AAB5-88325B7AE77E}" srcOrd="2" destOrd="0" presId="urn:microsoft.com/office/officeart/2005/8/layout/hierarchy2"/>
    <dgm:cxn modelId="{B9059CB0-7C2F-E84E-88DD-14383FA36860}" type="presParOf" srcId="{A391FF5D-0E82-5841-AAB5-88325B7AE77E}" destId="{AB43DADA-63E6-2247-8FCE-7BAE79FD787F}" srcOrd="0" destOrd="0" presId="urn:microsoft.com/office/officeart/2005/8/layout/hierarchy2"/>
    <dgm:cxn modelId="{3CFAA951-5324-1C42-95E6-6E388F6E7933}" type="presParOf" srcId="{77593990-D160-D949-AEF0-AB8F22D7EF67}" destId="{9D30E0E2-33AB-6E48-87E3-3E5204BBF24C}" srcOrd="3" destOrd="0" presId="urn:microsoft.com/office/officeart/2005/8/layout/hierarchy2"/>
    <dgm:cxn modelId="{8D01AFE7-C014-0A4E-83E5-220845565824}" type="presParOf" srcId="{9D30E0E2-33AB-6E48-87E3-3E5204BBF24C}" destId="{44C3AE12-CFFB-E948-9CE5-11F38660D830}" srcOrd="0" destOrd="0" presId="urn:microsoft.com/office/officeart/2005/8/layout/hierarchy2"/>
    <dgm:cxn modelId="{482FB61A-7B06-8249-8BF3-280C18073564}" type="presParOf" srcId="{9D30E0E2-33AB-6E48-87E3-3E5204BBF24C}" destId="{78EEB0A2-E356-9D4D-80DC-4454D323C3AE}" srcOrd="1" destOrd="0" presId="urn:microsoft.com/office/officeart/2005/8/layout/hierarchy2"/>
    <dgm:cxn modelId="{B7A85F60-65AC-A04E-8A44-95500110EF79}" type="presParOf" srcId="{268E443A-DBC1-B245-8BCA-6355B7C5CCB0}" destId="{9EE3E6D4-0ACB-5A40-B53D-292F4552DA32}" srcOrd="2" destOrd="0" presId="urn:microsoft.com/office/officeart/2005/8/layout/hierarchy2"/>
    <dgm:cxn modelId="{496C7224-0796-734E-A1E4-34ACCA37EA3C}" type="presParOf" srcId="{9EE3E6D4-0ACB-5A40-B53D-292F4552DA32}" destId="{1FFE5D40-8AD9-3040-942D-45D34F55736E}" srcOrd="0" destOrd="0" presId="urn:microsoft.com/office/officeart/2005/8/layout/hierarchy2"/>
    <dgm:cxn modelId="{FAD297A3-E7EA-F44E-934F-A11E7924CBC3}" type="presParOf" srcId="{268E443A-DBC1-B245-8BCA-6355B7C5CCB0}" destId="{FA9692FB-CD6C-234F-919C-1237CB23E700}" srcOrd="3" destOrd="0" presId="urn:microsoft.com/office/officeart/2005/8/layout/hierarchy2"/>
    <dgm:cxn modelId="{94FEC039-CB4E-364C-9CEC-25CBA50BF04D}" type="presParOf" srcId="{FA9692FB-CD6C-234F-919C-1237CB23E700}" destId="{6214E880-CE13-DB45-9D7B-21604965B128}" srcOrd="0" destOrd="0" presId="urn:microsoft.com/office/officeart/2005/8/layout/hierarchy2"/>
    <dgm:cxn modelId="{33F0C87D-92F6-9746-9A6D-70DD0A2E4526}" type="presParOf" srcId="{FA9692FB-CD6C-234F-919C-1237CB23E700}" destId="{64639795-C110-6D44-8809-A5EC48E6D5E6}" srcOrd="1" destOrd="0" presId="urn:microsoft.com/office/officeart/2005/8/layout/hierarchy2"/>
    <dgm:cxn modelId="{333A15CA-F24E-E442-9F59-00F450AB09ED}" type="presParOf" srcId="{64639795-C110-6D44-8809-A5EC48E6D5E6}" destId="{B2D63FFB-FDEC-C346-B238-C7EAEC65F350}" srcOrd="0" destOrd="0" presId="urn:microsoft.com/office/officeart/2005/8/layout/hierarchy2"/>
    <dgm:cxn modelId="{C8824115-66BF-8F47-A878-BC4D2A267E77}" type="presParOf" srcId="{B2D63FFB-FDEC-C346-B238-C7EAEC65F350}" destId="{C1993092-5FDC-1944-898A-7EDFE77131A4}" srcOrd="0" destOrd="0" presId="urn:microsoft.com/office/officeart/2005/8/layout/hierarchy2"/>
    <dgm:cxn modelId="{306F4ED4-166A-1F45-99CE-146C2EF445E7}" type="presParOf" srcId="{64639795-C110-6D44-8809-A5EC48E6D5E6}" destId="{38D1A2BD-7A2B-2240-8530-843208042E6D}" srcOrd="1" destOrd="0" presId="urn:microsoft.com/office/officeart/2005/8/layout/hierarchy2"/>
    <dgm:cxn modelId="{497FD09C-4160-414B-A9E6-5FBA2CF530E7}" type="presParOf" srcId="{38D1A2BD-7A2B-2240-8530-843208042E6D}" destId="{311F636E-8E81-A048-AB20-6CBF0950C822}" srcOrd="0" destOrd="0" presId="urn:microsoft.com/office/officeart/2005/8/layout/hierarchy2"/>
    <dgm:cxn modelId="{9FBA87D2-F4B6-864B-9256-17176375CBC0}" type="presParOf" srcId="{38D1A2BD-7A2B-2240-8530-843208042E6D}" destId="{617C33B7-6396-A442-BECE-E6C03350DF65}" srcOrd="1" destOrd="0" presId="urn:microsoft.com/office/officeart/2005/8/layout/hierarchy2"/>
    <dgm:cxn modelId="{C09668D5-23BA-B548-8A22-4CF1540F4054}" type="presParOf" srcId="{617C33B7-6396-A442-BECE-E6C03350DF65}" destId="{7D75A7F7-DE69-8A41-B04E-A93C335B0374}" srcOrd="0" destOrd="0" presId="urn:microsoft.com/office/officeart/2005/8/layout/hierarchy2"/>
    <dgm:cxn modelId="{A5F62C16-4141-2847-9889-FA55C5962895}" type="presParOf" srcId="{7D75A7F7-DE69-8A41-B04E-A93C335B0374}" destId="{6C433B01-9184-884D-8997-3B2849ED3798}" srcOrd="0" destOrd="0" presId="urn:microsoft.com/office/officeart/2005/8/layout/hierarchy2"/>
    <dgm:cxn modelId="{30D9DAAA-F82B-D547-9F54-FD5801AB1164}" type="presParOf" srcId="{617C33B7-6396-A442-BECE-E6C03350DF65}" destId="{37A3F5D8-CC7C-F744-820A-5A3880D39DD1}" srcOrd="1" destOrd="0" presId="urn:microsoft.com/office/officeart/2005/8/layout/hierarchy2"/>
    <dgm:cxn modelId="{9F2CC26E-80F2-9F4B-AC6C-F9963F893883}" type="presParOf" srcId="{37A3F5D8-CC7C-F744-820A-5A3880D39DD1}" destId="{330AC8B1-DC94-6E42-8B06-269946BC7247}" srcOrd="0" destOrd="0" presId="urn:microsoft.com/office/officeart/2005/8/layout/hierarchy2"/>
    <dgm:cxn modelId="{96958767-3691-784D-A4CD-36554C75357C}" type="presParOf" srcId="{37A3F5D8-CC7C-F744-820A-5A3880D39DD1}" destId="{50D0C88A-7257-6E46-8A5C-66E7EE5770E7}" srcOrd="1" destOrd="0" presId="urn:microsoft.com/office/officeart/2005/8/layout/hierarchy2"/>
    <dgm:cxn modelId="{E236B419-B72E-EC4D-B7EF-BFA552D44C4C}" type="presParOf" srcId="{617C33B7-6396-A442-BECE-E6C03350DF65}" destId="{4C8250CC-627D-7749-A9DC-B8908419FD3C}" srcOrd="2" destOrd="0" presId="urn:microsoft.com/office/officeart/2005/8/layout/hierarchy2"/>
    <dgm:cxn modelId="{7D7CEB54-1253-5E45-A3AA-A21D08199E2B}" type="presParOf" srcId="{4C8250CC-627D-7749-A9DC-B8908419FD3C}" destId="{1329E6DB-D176-3141-BC5D-89AFA20C27CA}" srcOrd="0" destOrd="0" presId="urn:microsoft.com/office/officeart/2005/8/layout/hierarchy2"/>
    <dgm:cxn modelId="{D1571B37-CE84-9645-8DEB-AFBDE4969AF8}" type="presParOf" srcId="{617C33B7-6396-A442-BECE-E6C03350DF65}" destId="{DE7F21D1-9CE6-BF4F-8017-311485F64AAA}" srcOrd="3" destOrd="0" presId="urn:microsoft.com/office/officeart/2005/8/layout/hierarchy2"/>
    <dgm:cxn modelId="{C09A8237-AAE1-7141-A014-0689DEE27147}" type="presParOf" srcId="{DE7F21D1-9CE6-BF4F-8017-311485F64AAA}" destId="{BE803C61-9798-F24D-AABD-64CB9199520E}" srcOrd="0" destOrd="0" presId="urn:microsoft.com/office/officeart/2005/8/layout/hierarchy2"/>
    <dgm:cxn modelId="{5CB90E7F-5F27-5B40-B373-44091F50C726}" type="presParOf" srcId="{DE7F21D1-9CE6-BF4F-8017-311485F64AAA}" destId="{169AD7A5-51B3-0142-B901-E14D5755F9C8}" srcOrd="1" destOrd="0" presId="urn:microsoft.com/office/officeart/2005/8/layout/hierarchy2"/>
    <dgm:cxn modelId="{DE77B8A1-9768-5846-A1F5-966E8C1ADBE3}" type="presParOf" srcId="{169AD7A5-51B3-0142-B901-E14D5755F9C8}" destId="{172289E6-D5BC-8D49-A9F1-3DBC3E4AB6FC}" srcOrd="0" destOrd="0" presId="urn:microsoft.com/office/officeart/2005/8/layout/hierarchy2"/>
    <dgm:cxn modelId="{CC04C873-8F9B-B841-AC34-6B196739CF4D}" type="presParOf" srcId="{172289E6-D5BC-8D49-A9F1-3DBC3E4AB6FC}" destId="{A9C3DBF0-9969-CA4F-8440-E579D64FD7BC}" srcOrd="0" destOrd="0" presId="urn:microsoft.com/office/officeart/2005/8/layout/hierarchy2"/>
    <dgm:cxn modelId="{FF8E4898-5847-A747-BEFC-699EEC4EF838}" type="presParOf" srcId="{169AD7A5-51B3-0142-B901-E14D5755F9C8}" destId="{4C09DE21-F80F-8449-99E2-25FDD27917E8}" srcOrd="1" destOrd="0" presId="urn:microsoft.com/office/officeart/2005/8/layout/hierarchy2"/>
    <dgm:cxn modelId="{7E00A438-9FE3-9644-82FE-84D4B3365521}" type="presParOf" srcId="{4C09DE21-F80F-8449-99E2-25FDD27917E8}" destId="{012BE09E-126A-3747-A3FF-2EDD083D311C}" srcOrd="0" destOrd="0" presId="urn:microsoft.com/office/officeart/2005/8/layout/hierarchy2"/>
    <dgm:cxn modelId="{B3000015-C532-A247-9258-9B008E0C2269}" type="presParOf" srcId="{4C09DE21-F80F-8449-99E2-25FDD27917E8}" destId="{64C91100-6435-A249-95F0-0091E77AED5D}" srcOrd="1" destOrd="0" presId="urn:microsoft.com/office/officeart/2005/8/layout/hierarchy2"/>
    <dgm:cxn modelId="{50DDB6EB-E8D0-964B-89BA-342C25F132D4}" type="presParOf" srcId="{169AD7A5-51B3-0142-B901-E14D5755F9C8}" destId="{6383AFE8-A888-FA4E-9D90-390957940A7D}" srcOrd="2" destOrd="0" presId="urn:microsoft.com/office/officeart/2005/8/layout/hierarchy2"/>
    <dgm:cxn modelId="{FCE20689-81D9-204F-81A5-4D563B99762A}" type="presParOf" srcId="{6383AFE8-A888-FA4E-9D90-390957940A7D}" destId="{1E184DC5-9ACE-6445-9FA9-D01FE205657A}" srcOrd="0" destOrd="0" presId="urn:microsoft.com/office/officeart/2005/8/layout/hierarchy2"/>
    <dgm:cxn modelId="{F27595A4-E30E-EA40-9E47-040BCCEEB1A8}" type="presParOf" srcId="{169AD7A5-51B3-0142-B901-E14D5755F9C8}" destId="{32C89EF7-41A4-6044-9495-92AAC2EE2ACA}" srcOrd="3" destOrd="0" presId="urn:microsoft.com/office/officeart/2005/8/layout/hierarchy2"/>
    <dgm:cxn modelId="{00311C45-B160-E045-8DA8-F83D59099B17}" type="presParOf" srcId="{32C89EF7-41A4-6044-9495-92AAC2EE2ACA}" destId="{0717278A-25C4-4345-8C47-8F9608E685AD}" srcOrd="0" destOrd="0" presId="urn:microsoft.com/office/officeart/2005/8/layout/hierarchy2"/>
    <dgm:cxn modelId="{2F9B68A2-53BB-1A43-A554-6685B8CD2CE7}" type="presParOf" srcId="{32C89EF7-41A4-6044-9495-92AAC2EE2ACA}" destId="{E824FA9C-251D-8A49-A319-F0CA1DD0C2C1}" srcOrd="1" destOrd="0" presId="urn:microsoft.com/office/officeart/2005/8/layout/hierarchy2"/>
    <dgm:cxn modelId="{4E61CFF0-8A9E-FD4D-A77D-7897CDD5AD2F}" type="presParOf" srcId="{64639795-C110-6D44-8809-A5EC48E6D5E6}" destId="{773563E0-4567-264B-99DF-8B2CA52A1A98}" srcOrd="2" destOrd="0" presId="urn:microsoft.com/office/officeart/2005/8/layout/hierarchy2"/>
    <dgm:cxn modelId="{C06B4918-F3F5-A642-A4A3-2A11F0561880}" type="presParOf" srcId="{773563E0-4567-264B-99DF-8B2CA52A1A98}" destId="{85D5E1D0-F7BD-484D-8AC4-4A0AE42FBE10}" srcOrd="0" destOrd="0" presId="urn:microsoft.com/office/officeart/2005/8/layout/hierarchy2"/>
    <dgm:cxn modelId="{7EC40D56-65DF-2445-841F-13BE7E8BD543}" type="presParOf" srcId="{64639795-C110-6D44-8809-A5EC48E6D5E6}" destId="{97404889-9285-1F4D-8BFF-066201175023}" srcOrd="3" destOrd="0" presId="urn:microsoft.com/office/officeart/2005/8/layout/hierarchy2"/>
    <dgm:cxn modelId="{73860CF1-E13F-464E-B4D0-FB7AA6C72203}" type="presParOf" srcId="{97404889-9285-1F4D-8BFF-066201175023}" destId="{D7AAD3C3-D36A-674A-B27C-A83F5BF7C40C}" srcOrd="0" destOrd="0" presId="urn:microsoft.com/office/officeart/2005/8/layout/hierarchy2"/>
    <dgm:cxn modelId="{A09A9E9C-B23F-B14C-AADB-1CE3F88FDF85}" type="presParOf" srcId="{97404889-9285-1F4D-8BFF-066201175023}" destId="{46E253D9-C19E-6E46-85EE-47586E4DAD76}" srcOrd="1" destOrd="0" presId="urn:microsoft.com/office/officeart/2005/8/layout/hierarchy2"/>
    <dgm:cxn modelId="{825F5239-8F22-934E-8B22-17359EBE0BEC}" type="presParOf" srcId="{268E443A-DBC1-B245-8BCA-6355B7C5CCB0}" destId="{B47C4939-F879-8343-8157-E8C2E5FC4866}" srcOrd="4" destOrd="0" presId="urn:microsoft.com/office/officeart/2005/8/layout/hierarchy2"/>
    <dgm:cxn modelId="{D869612E-CC87-3F44-82E5-3DB008D936F3}" type="presParOf" srcId="{B47C4939-F879-8343-8157-E8C2E5FC4866}" destId="{B5A20BE9-38E5-4B4F-8BEB-46BD14875FFE}" srcOrd="0" destOrd="0" presId="urn:microsoft.com/office/officeart/2005/8/layout/hierarchy2"/>
    <dgm:cxn modelId="{021AB749-B836-294B-8DD0-23712A8B0457}" type="presParOf" srcId="{268E443A-DBC1-B245-8BCA-6355B7C5CCB0}" destId="{F3E1477C-CABD-054F-B5E4-3F9FCE6F2012}" srcOrd="5" destOrd="0" presId="urn:microsoft.com/office/officeart/2005/8/layout/hierarchy2"/>
    <dgm:cxn modelId="{B44A178D-9598-E44C-94E8-72269C24B9F4}" type="presParOf" srcId="{F3E1477C-CABD-054F-B5E4-3F9FCE6F2012}" destId="{EA92337D-1F8D-EC49-882C-02A467BB1CCC}" srcOrd="0" destOrd="0" presId="urn:microsoft.com/office/officeart/2005/8/layout/hierarchy2"/>
    <dgm:cxn modelId="{5BB8F8C8-7588-F744-A52E-DB84488BDF92}" type="presParOf" srcId="{F3E1477C-CABD-054F-B5E4-3F9FCE6F2012}" destId="{C4AAEF40-DC56-084C-8E0E-7CAF77405690}" srcOrd="1" destOrd="0" presId="urn:microsoft.com/office/officeart/2005/8/layout/hierarchy2"/>
    <dgm:cxn modelId="{A24FD5A9-EC7E-754D-9D8C-806F00518E09}" type="presParOf" srcId="{C4AAEF40-DC56-084C-8E0E-7CAF77405690}" destId="{5720EB32-44F0-0C42-A1D7-4C4921621B02}" srcOrd="0" destOrd="0" presId="urn:microsoft.com/office/officeart/2005/8/layout/hierarchy2"/>
    <dgm:cxn modelId="{22B654C0-6682-0C44-BF3B-A11742320B3A}" type="presParOf" srcId="{5720EB32-44F0-0C42-A1D7-4C4921621B02}" destId="{DE2594EC-6633-F845-92E1-5D8699378797}" srcOrd="0" destOrd="0" presId="urn:microsoft.com/office/officeart/2005/8/layout/hierarchy2"/>
    <dgm:cxn modelId="{CCAAFC2C-C0B3-FD4F-903A-B5687DF4A222}" type="presParOf" srcId="{C4AAEF40-DC56-084C-8E0E-7CAF77405690}" destId="{3D855137-3FBA-8440-B0CD-2912D51A4E25}" srcOrd="1" destOrd="0" presId="urn:microsoft.com/office/officeart/2005/8/layout/hierarchy2"/>
    <dgm:cxn modelId="{6C61EE0D-27BF-E748-B76D-05EFABF8C81F}" type="presParOf" srcId="{3D855137-3FBA-8440-B0CD-2912D51A4E25}" destId="{3421AD3B-FB62-3C49-A61F-2AD583E68F4A}" srcOrd="0" destOrd="0" presId="urn:microsoft.com/office/officeart/2005/8/layout/hierarchy2"/>
    <dgm:cxn modelId="{B34F6447-EE06-8C49-B01C-75379E17C973}" type="presParOf" srcId="{3D855137-3FBA-8440-B0CD-2912D51A4E25}" destId="{844EC147-41C8-0444-AB9A-6AB7DAF1742C}" srcOrd="1" destOrd="0" presId="urn:microsoft.com/office/officeart/2005/8/layout/hierarchy2"/>
    <dgm:cxn modelId="{6924E492-F44A-6744-B7FF-8E36CEC0D6D3}" type="presParOf" srcId="{C4AAEF40-DC56-084C-8E0E-7CAF77405690}" destId="{130BFA1D-6F30-9A41-88A0-D350D4DE80D7}" srcOrd="2" destOrd="0" presId="urn:microsoft.com/office/officeart/2005/8/layout/hierarchy2"/>
    <dgm:cxn modelId="{887EDC68-CAB9-3945-AE1E-5C2277B44CDC}" type="presParOf" srcId="{130BFA1D-6F30-9A41-88A0-D350D4DE80D7}" destId="{8BE0FE6D-726A-4D44-88C6-43790BBA23AB}" srcOrd="0" destOrd="0" presId="urn:microsoft.com/office/officeart/2005/8/layout/hierarchy2"/>
    <dgm:cxn modelId="{5809C790-5A93-6542-B9A5-FF7DF497EA59}" type="presParOf" srcId="{C4AAEF40-DC56-084C-8E0E-7CAF77405690}" destId="{B0A04B35-35F3-A34B-8A93-6C573142936B}" srcOrd="3" destOrd="0" presId="urn:microsoft.com/office/officeart/2005/8/layout/hierarchy2"/>
    <dgm:cxn modelId="{333B1530-F601-814D-8DA7-ACA8A9320F44}" type="presParOf" srcId="{B0A04B35-35F3-A34B-8A93-6C573142936B}" destId="{A92BEC74-E92C-9140-9719-E18A01D0BB88}" srcOrd="0" destOrd="0" presId="urn:microsoft.com/office/officeart/2005/8/layout/hierarchy2"/>
    <dgm:cxn modelId="{D0491D16-3F38-F647-86E4-14E38E6CB3B8}" type="presParOf" srcId="{B0A04B35-35F3-A34B-8A93-6C573142936B}" destId="{6FB37638-D1E1-C444-8BD9-74DFA7DE1203}" srcOrd="1" destOrd="0" presId="urn:microsoft.com/office/officeart/2005/8/layout/hierarchy2"/>
    <dgm:cxn modelId="{2633823E-1079-1F41-99D4-00F7D06026D1}" type="presParOf" srcId="{C4AAEF40-DC56-084C-8E0E-7CAF77405690}" destId="{5AC450E3-6386-AC4B-8094-DDA0CE3F42C9}" srcOrd="4" destOrd="0" presId="urn:microsoft.com/office/officeart/2005/8/layout/hierarchy2"/>
    <dgm:cxn modelId="{C3FE1729-8F86-3F41-B828-3726CA0A37DE}" type="presParOf" srcId="{5AC450E3-6386-AC4B-8094-DDA0CE3F42C9}" destId="{D91EABFD-4F85-D04E-BA26-B299B2788CB1}" srcOrd="0" destOrd="0" presId="urn:microsoft.com/office/officeart/2005/8/layout/hierarchy2"/>
    <dgm:cxn modelId="{35F2C03A-76B5-1D42-8698-FB3247FEABCD}" type="presParOf" srcId="{C4AAEF40-DC56-084C-8E0E-7CAF77405690}" destId="{6C3C3863-7D0B-A442-8DBD-0426479C2F57}" srcOrd="5" destOrd="0" presId="urn:microsoft.com/office/officeart/2005/8/layout/hierarchy2"/>
    <dgm:cxn modelId="{2A270F6D-F21A-A249-B80A-868478C05E6F}" type="presParOf" srcId="{6C3C3863-7D0B-A442-8DBD-0426479C2F57}" destId="{A152C770-186D-9B4A-B80C-872A6C535C8A}" srcOrd="0" destOrd="0" presId="urn:microsoft.com/office/officeart/2005/8/layout/hierarchy2"/>
    <dgm:cxn modelId="{3B27E677-B109-6F4D-BB37-E23D3923E5B1}" type="presParOf" srcId="{6C3C3863-7D0B-A442-8DBD-0426479C2F57}" destId="{91E04618-62A3-2245-BA71-650FDA954B3B}" srcOrd="1" destOrd="0" presId="urn:microsoft.com/office/officeart/2005/8/layout/hierarchy2"/>
    <dgm:cxn modelId="{7422DD0E-4131-924F-A581-A016F1A8A65A}" type="presParOf" srcId="{C4AAEF40-DC56-084C-8E0E-7CAF77405690}" destId="{CDFF4463-3D43-9847-83C6-2A0F73EBB006}" srcOrd="6" destOrd="0" presId="urn:microsoft.com/office/officeart/2005/8/layout/hierarchy2"/>
    <dgm:cxn modelId="{ECEA0E0E-2567-1045-8744-0B69D3F7E81B}" type="presParOf" srcId="{CDFF4463-3D43-9847-83C6-2A0F73EBB006}" destId="{21777777-888D-CF41-BB7A-648E83C4D1F6}" srcOrd="0" destOrd="0" presId="urn:microsoft.com/office/officeart/2005/8/layout/hierarchy2"/>
    <dgm:cxn modelId="{143E1BCC-3DD1-4647-A536-B9AB7FEFECC4}" type="presParOf" srcId="{C4AAEF40-DC56-084C-8E0E-7CAF77405690}" destId="{CC1021FA-93AF-834F-A776-466DA2688EE7}" srcOrd="7" destOrd="0" presId="urn:microsoft.com/office/officeart/2005/8/layout/hierarchy2"/>
    <dgm:cxn modelId="{666A966E-54D6-C84D-A30B-1CF00BCE1BD7}" type="presParOf" srcId="{CC1021FA-93AF-834F-A776-466DA2688EE7}" destId="{81ED5450-DFB0-354B-A75F-D012CC82B152}" srcOrd="0" destOrd="0" presId="urn:microsoft.com/office/officeart/2005/8/layout/hierarchy2"/>
    <dgm:cxn modelId="{2217E971-4CF2-4B4C-8452-C5608FC212F4}" type="presParOf" srcId="{CC1021FA-93AF-834F-A776-466DA2688EE7}" destId="{682E2105-D436-8042-904B-E8E3D6B49067}" srcOrd="1" destOrd="0" presId="urn:microsoft.com/office/officeart/2005/8/layout/hierarchy2"/>
    <dgm:cxn modelId="{194544DD-F7BD-7846-B40C-72B2A6ECBE14}" type="presParOf" srcId="{268E443A-DBC1-B245-8BCA-6355B7C5CCB0}" destId="{1363C55E-F69D-9749-BF6D-B16B5DDD90EA}" srcOrd="6" destOrd="0" presId="urn:microsoft.com/office/officeart/2005/8/layout/hierarchy2"/>
    <dgm:cxn modelId="{1B029EC6-7DFD-7444-9638-833F1D877108}" type="presParOf" srcId="{1363C55E-F69D-9749-BF6D-B16B5DDD90EA}" destId="{EB7F815C-1051-D54B-8000-872784194626}" srcOrd="0" destOrd="0" presId="urn:microsoft.com/office/officeart/2005/8/layout/hierarchy2"/>
    <dgm:cxn modelId="{D14C2DF9-BF6A-D242-8EA6-78CE70CB2272}" type="presParOf" srcId="{268E443A-DBC1-B245-8BCA-6355B7C5CCB0}" destId="{A8DFE107-1FD3-1646-85E7-8CAFE4F24BA0}" srcOrd="7" destOrd="0" presId="urn:microsoft.com/office/officeart/2005/8/layout/hierarchy2"/>
    <dgm:cxn modelId="{CEBE7F84-81CC-BF45-A209-C36638B1A4B7}" type="presParOf" srcId="{A8DFE107-1FD3-1646-85E7-8CAFE4F24BA0}" destId="{0914A5AE-DB9D-0444-92A4-0DAFAB8603D7}" srcOrd="0" destOrd="0" presId="urn:microsoft.com/office/officeart/2005/8/layout/hierarchy2"/>
    <dgm:cxn modelId="{3CB693AD-13EB-B548-BC86-BC0262503FBE}" type="presParOf" srcId="{A8DFE107-1FD3-1646-85E7-8CAFE4F24BA0}" destId="{44E102B5-04B8-1546-9AB7-4ABE0DCAEFE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D7E95-471E-144A-B556-CD5FFB369056}">
      <dsp:nvSpPr>
        <dsp:cNvPr id="0" name=""/>
        <dsp:cNvSpPr/>
      </dsp:nvSpPr>
      <dsp:spPr>
        <a:xfrm>
          <a:off x="2388" y="45"/>
          <a:ext cx="2328466" cy="6624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+mn-lt"/>
              <a:ea typeface="+mj-ea"/>
            </a:rPr>
            <a:t>Perf Isolation</a:t>
          </a:r>
          <a:endParaRPr lang="zh-CN" altLang="en-US" sz="2000" kern="1200" dirty="0">
            <a:latin typeface="+mn-lt"/>
            <a:ea typeface="+mj-ea"/>
          </a:endParaRPr>
        </a:p>
      </dsp:txBody>
      <dsp:txXfrm>
        <a:off x="2388" y="45"/>
        <a:ext cx="2328466" cy="662400"/>
      </dsp:txXfrm>
    </dsp:sp>
    <dsp:sp modelId="{945240B6-D860-8346-8DE5-DCB67E217439}">
      <dsp:nvSpPr>
        <dsp:cNvPr id="0" name=""/>
        <dsp:cNvSpPr/>
      </dsp:nvSpPr>
      <dsp:spPr>
        <a:xfrm>
          <a:off x="2388" y="662446"/>
          <a:ext cx="2328466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Throughput</a:t>
          </a:r>
          <a:endParaRPr lang="zh-CN" altLang="en-US" sz="1600" kern="1200" dirty="0">
            <a:latin typeface="+mn-lt"/>
            <a:ea typeface="+mj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Latency</a:t>
          </a:r>
          <a:endParaRPr lang="zh-CN" altLang="en-US" sz="1600" kern="1200" dirty="0">
            <a:latin typeface="+mn-lt"/>
            <a:ea typeface="+mj-ea"/>
          </a:endParaRPr>
        </a:p>
      </dsp:txBody>
      <dsp:txXfrm>
        <a:off x="2388" y="662446"/>
        <a:ext cx="2328466" cy="1010160"/>
      </dsp:txXfrm>
    </dsp:sp>
    <dsp:sp modelId="{7099326F-5711-1346-AC8B-66E476C77590}">
      <dsp:nvSpPr>
        <dsp:cNvPr id="0" name=""/>
        <dsp:cNvSpPr/>
      </dsp:nvSpPr>
      <dsp:spPr>
        <a:xfrm>
          <a:off x="2656840" y="45"/>
          <a:ext cx="2328466" cy="6624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+mn-lt"/>
              <a:ea typeface="+mj-ea"/>
            </a:rPr>
            <a:t>Fault Isolation</a:t>
          </a:r>
          <a:endParaRPr lang="zh-CN" altLang="en-US" sz="2000" kern="1200" dirty="0">
            <a:latin typeface="+mn-lt"/>
            <a:ea typeface="+mj-ea"/>
          </a:endParaRPr>
        </a:p>
      </dsp:txBody>
      <dsp:txXfrm>
        <a:off x="2656840" y="45"/>
        <a:ext cx="2328466" cy="662400"/>
      </dsp:txXfrm>
    </dsp:sp>
    <dsp:sp modelId="{0DCFB490-DBEC-1C4C-90F0-A4D8484A4165}">
      <dsp:nvSpPr>
        <dsp:cNvPr id="0" name=""/>
        <dsp:cNvSpPr/>
      </dsp:nvSpPr>
      <dsp:spPr>
        <a:xfrm>
          <a:off x="2656840" y="662446"/>
          <a:ext cx="2328466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Software fault</a:t>
          </a:r>
          <a:endParaRPr lang="zh-CN" altLang="en-US" sz="1600" kern="1200" dirty="0">
            <a:latin typeface="+mn-lt"/>
            <a:ea typeface="+mj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Hardware fault</a:t>
          </a:r>
          <a:endParaRPr lang="zh-CN" altLang="en-US" sz="1600" kern="1200" dirty="0">
            <a:latin typeface="+mn-lt"/>
            <a:ea typeface="+mj-ea"/>
          </a:endParaRPr>
        </a:p>
      </dsp:txBody>
      <dsp:txXfrm>
        <a:off x="2656840" y="662446"/>
        <a:ext cx="2328466" cy="1010160"/>
      </dsp:txXfrm>
    </dsp:sp>
    <dsp:sp modelId="{32A8A237-B16A-A648-A622-8EEC11B21EE0}">
      <dsp:nvSpPr>
        <dsp:cNvPr id="0" name=""/>
        <dsp:cNvSpPr/>
      </dsp:nvSpPr>
      <dsp:spPr>
        <a:xfrm>
          <a:off x="5311292" y="45"/>
          <a:ext cx="2328466" cy="6624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+mn-lt"/>
              <a:ea typeface="+mj-ea"/>
            </a:rPr>
            <a:t>Utilization Increase</a:t>
          </a:r>
          <a:endParaRPr lang="zh-CN" altLang="en-US" sz="2000" kern="1200" dirty="0">
            <a:latin typeface="+mn-lt"/>
            <a:ea typeface="+mj-ea"/>
          </a:endParaRPr>
        </a:p>
      </dsp:txBody>
      <dsp:txXfrm>
        <a:off x="5311292" y="45"/>
        <a:ext cx="2328466" cy="662400"/>
      </dsp:txXfrm>
    </dsp:sp>
    <dsp:sp modelId="{C413A190-0656-3E46-8064-6163D6F92FC8}">
      <dsp:nvSpPr>
        <dsp:cNvPr id="0" name=""/>
        <dsp:cNvSpPr/>
      </dsp:nvSpPr>
      <dsp:spPr>
        <a:xfrm>
          <a:off x="5311292" y="662446"/>
          <a:ext cx="2328466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Capacity</a:t>
          </a:r>
          <a:r>
            <a:rPr lang="zh-CN" altLang="en-US" sz="1600" kern="1200" dirty="0" smtClean="0">
              <a:latin typeface="+mn-lt"/>
              <a:ea typeface="+mj-ea"/>
            </a:rPr>
            <a:t> </a:t>
          </a:r>
          <a:r>
            <a:rPr lang="en-US" altLang="zh-CN" sz="1600" kern="1200" dirty="0" smtClean="0">
              <a:latin typeface="+mn-lt"/>
              <a:ea typeface="+mj-ea"/>
            </a:rPr>
            <a:t>Planning</a:t>
          </a:r>
          <a:endParaRPr lang="zh-CN" altLang="en-US" sz="1600" kern="1200" dirty="0">
            <a:latin typeface="+mn-lt"/>
            <a:ea typeface="+mj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+mn-lt"/>
              <a:ea typeface="+mj-ea"/>
            </a:rPr>
            <a:t>Memory</a:t>
          </a:r>
          <a:r>
            <a:rPr lang="zh-CN" altLang="en-US" sz="1600" kern="1200" dirty="0" smtClean="0">
              <a:latin typeface="+mn-lt"/>
              <a:ea typeface="+mj-ea"/>
            </a:rPr>
            <a:t> </a:t>
          </a:r>
          <a:r>
            <a:rPr lang="en-US" altLang="zh-CN" sz="1600" kern="1200" dirty="0" smtClean="0">
              <a:latin typeface="+mn-lt"/>
              <a:ea typeface="+mj-ea"/>
            </a:rPr>
            <a:t>Overcommit</a:t>
          </a:r>
          <a:endParaRPr lang="zh-CN" altLang="en-US" sz="1600" kern="1200" dirty="0">
            <a:latin typeface="+mn-lt"/>
            <a:ea typeface="+mj-ea"/>
          </a:endParaRPr>
        </a:p>
      </dsp:txBody>
      <dsp:txXfrm>
        <a:off x="5311292" y="662446"/>
        <a:ext cx="2328466" cy="101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BBC04-4B09-9A4C-B156-E089B599926A}">
      <dsp:nvSpPr>
        <dsp:cNvPr id="0" name=""/>
        <dsp:cNvSpPr/>
      </dsp:nvSpPr>
      <dsp:spPr>
        <a:xfrm>
          <a:off x="575695" y="2670187"/>
          <a:ext cx="1699117" cy="403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Memory Performance</a:t>
          </a:r>
          <a:endParaRPr lang="zh-CN" altLang="en-US" sz="1200" kern="1200" dirty="0"/>
        </a:p>
      </dsp:txBody>
      <dsp:txXfrm>
        <a:off x="587519" y="2682011"/>
        <a:ext cx="1675469" cy="380040"/>
      </dsp:txXfrm>
    </dsp:sp>
    <dsp:sp modelId="{8EDCE480-1BA7-C54E-8ECC-416A88456D6A}">
      <dsp:nvSpPr>
        <dsp:cNvPr id="0" name=""/>
        <dsp:cNvSpPr/>
      </dsp:nvSpPr>
      <dsp:spPr>
        <a:xfrm rot="17230830">
          <a:off x="1889622" y="2341410"/>
          <a:ext cx="109332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093329" y="834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08954" y="2322426"/>
        <a:ext cx="54666" cy="54666"/>
      </dsp:txXfrm>
    </dsp:sp>
    <dsp:sp modelId="{EDC0104A-FB3A-6645-AF2E-94D1F85DAFC5}">
      <dsp:nvSpPr>
        <dsp:cNvPr id="0" name=""/>
        <dsp:cNvSpPr/>
      </dsp:nvSpPr>
      <dsp:spPr>
        <a:xfrm>
          <a:off x="2597763" y="1625643"/>
          <a:ext cx="143670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Direct Access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2609587" y="1637467"/>
        <a:ext cx="1413055" cy="380040"/>
      </dsp:txXfrm>
    </dsp:sp>
    <dsp:sp modelId="{830DF2E0-8EF0-2C4E-95F0-2151B6CD6FFF}">
      <dsp:nvSpPr>
        <dsp:cNvPr id="0" name=""/>
        <dsp:cNvSpPr/>
      </dsp:nvSpPr>
      <dsp:spPr>
        <a:xfrm rot="16983315">
          <a:off x="3481102" y="1122775"/>
          <a:ext cx="1429678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429678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0200" y="1095382"/>
        <a:ext cx="71483" cy="71483"/>
      </dsp:txXfrm>
    </dsp:sp>
    <dsp:sp modelId="{C4F9BEEE-46B4-9A41-97E7-37A79DD04E06}">
      <dsp:nvSpPr>
        <dsp:cNvPr id="0" name=""/>
        <dsp:cNvSpPr/>
      </dsp:nvSpPr>
      <dsp:spPr>
        <a:xfrm>
          <a:off x="4357417" y="232917"/>
          <a:ext cx="143670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TLB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244741"/>
        <a:ext cx="1413055" cy="380040"/>
      </dsp:txXfrm>
    </dsp:sp>
    <dsp:sp modelId="{3EFCBB6E-B110-F949-900C-7B20E41B2D3F}">
      <dsp:nvSpPr>
        <dsp:cNvPr id="0" name=""/>
        <dsp:cNvSpPr/>
      </dsp:nvSpPr>
      <dsp:spPr>
        <a:xfrm rot="19457599">
          <a:off x="5756738" y="310351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308758"/>
        <a:ext cx="19885" cy="19885"/>
      </dsp:txXfrm>
    </dsp:sp>
    <dsp:sp modelId="{1EE47D7D-AAC1-534C-9474-A5B6031896A0}">
      <dsp:nvSpPr>
        <dsp:cNvPr id="0" name=""/>
        <dsp:cNvSpPr/>
      </dsp:nvSpPr>
      <dsp:spPr>
        <a:xfrm>
          <a:off x="6117071" y="796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L1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12620"/>
        <a:ext cx="1170285" cy="380040"/>
      </dsp:txXfrm>
    </dsp:sp>
    <dsp:sp modelId="{BE47CFBF-BE01-A64D-A91D-EFAD7F27169C}">
      <dsp:nvSpPr>
        <dsp:cNvPr id="0" name=""/>
        <dsp:cNvSpPr/>
      </dsp:nvSpPr>
      <dsp:spPr>
        <a:xfrm rot="2142401">
          <a:off x="5756738" y="542472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540879"/>
        <a:ext cx="19885" cy="19885"/>
      </dsp:txXfrm>
    </dsp:sp>
    <dsp:sp modelId="{64A1664B-3221-4A46-9945-A13BB30F5CD8}">
      <dsp:nvSpPr>
        <dsp:cNvPr id="0" name=""/>
        <dsp:cNvSpPr/>
      </dsp:nvSpPr>
      <dsp:spPr>
        <a:xfrm>
          <a:off x="6117071" y="465038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L2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476862"/>
        <a:ext cx="1170285" cy="380040"/>
      </dsp:txXfrm>
    </dsp:sp>
    <dsp:sp modelId="{D65CF9D4-D025-E34F-9833-C023AC418AF6}">
      <dsp:nvSpPr>
        <dsp:cNvPr id="0" name=""/>
        <dsp:cNvSpPr/>
      </dsp:nvSpPr>
      <dsp:spPr>
        <a:xfrm rot="18289469">
          <a:off x="3913179" y="1587017"/>
          <a:ext cx="565524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565524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81803" y="1581228"/>
        <a:ext cx="28276" cy="28276"/>
      </dsp:txXfrm>
    </dsp:sp>
    <dsp:sp modelId="{7E71B945-599D-9948-B9F5-D001569459BE}">
      <dsp:nvSpPr>
        <dsp:cNvPr id="0" name=""/>
        <dsp:cNvSpPr/>
      </dsp:nvSpPr>
      <dsp:spPr>
        <a:xfrm>
          <a:off x="4357417" y="1161401"/>
          <a:ext cx="143670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L1/L2/LLC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1173225"/>
        <a:ext cx="1413055" cy="380040"/>
      </dsp:txXfrm>
    </dsp:sp>
    <dsp:sp modelId="{C9CA5E94-16B0-4E43-8EFA-086F601FD50C}">
      <dsp:nvSpPr>
        <dsp:cNvPr id="0" name=""/>
        <dsp:cNvSpPr/>
      </dsp:nvSpPr>
      <dsp:spPr>
        <a:xfrm rot="19457599">
          <a:off x="5756738" y="1238835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1237242"/>
        <a:ext cx="19885" cy="19885"/>
      </dsp:txXfrm>
    </dsp:sp>
    <dsp:sp modelId="{403B6FDF-70AE-8149-BF8C-5B2F0277F9A8}">
      <dsp:nvSpPr>
        <dsp:cNvPr id="0" name=""/>
        <dsp:cNvSpPr/>
      </dsp:nvSpPr>
      <dsp:spPr>
        <a:xfrm>
          <a:off x="6117071" y="929280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Local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941104"/>
        <a:ext cx="1170285" cy="380040"/>
      </dsp:txXfrm>
    </dsp:sp>
    <dsp:sp modelId="{A2ED17B0-A872-3641-AAD0-6C7811741532}">
      <dsp:nvSpPr>
        <dsp:cNvPr id="0" name=""/>
        <dsp:cNvSpPr/>
      </dsp:nvSpPr>
      <dsp:spPr>
        <a:xfrm rot="2142401">
          <a:off x="5756738" y="1470956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1469363"/>
        <a:ext cx="19885" cy="19885"/>
      </dsp:txXfrm>
    </dsp:sp>
    <dsp:sp modelId="{115E8F1A-662F-594C-932C-22DDFE778A50}">
      <dsp:nvSpPr>
        <dsp:cNvPr id="0" name=""/>
        <dsp:cNvSpPr/>
      </dsp:nvSpPr>
      <dsp:spPr>
        <a:xfrm>
          <a:off x="6117071" y="1393522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Remote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1405346"/>
        <a:ext cx="1170285" cy="380040"/>
      </dsp:txXfrm>
    </dsp:sp>
    <dsp:sp modelId="{5507FDC7-9DE5-A645-9184-8332076EE5B0}">
      <dsp:nvSpPr>
        <dsp:cNvPr id="0" name=""/>
        <dsp:cNvSpPr/>
      </dsp:nvSpPr>
      <dsp:spPr>
        <a:xfrm rot="3310531">
          <a:off x="3913179" y="2051258"/>
          <a:ext cx="565524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565524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81803" y="2045470"/>
        <a:ext cx="28276" cy="28276"/>
      </dsp:txXfrm>
    </dsp:sp>
    <dsp:sp modelId="{D0D533D1-90FD-8444-BE22-1D6FD14ABBF3}">
      <dsp:nvSpPr>
        <dsp:cNvPr id="0" name=""/>
        <dsp:cNvSpPr/>
      </dsp:nvSpPr>
      <dsp:spPr>
        <a:xfrm>
          <a:off x="4357417" y="2089885"/>
          <a:ext cx="143670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DRAM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2101709"/>
        <a:ext cx="1413055" cy="380040"/>
      </dsp:txXfrm>
    </dsp:sp>
    <dsp:sp modelId="{F2034D81-94C7-2845-A0F2-25229B6BEF40}">
      <dsp:nvSpPr>
        <dsp:cNvPr id="0" name=""/>
        <dsp:cNvSpPr/>
      </dsp:nvSpPr>
      <dsp:spPr>
        <a:xfrm rot="19457599">
          <a:off x="5756738" y="2167319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2165726"/>
        <a:ext cx="19885" cy="19885"/>
      </dsp:txXfrm>
    </dsp:sp>
    <dsp:sp modelId="{D452513A-18B8-0849-928B-00375095E718}">
      <dsp:nvSpPr>
        <dsp:cNvPr id="0" name=""/>
        <dsp:cNvSpPr/>
      </dsp:nvSpPr>
      <dsp:spPr>
        <a:xfrm>
          <a:off x="6117071" y="1857764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Local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1869588"/>
        <a:ext cx="1170285" cy="380040"/>
      </dsp:txXfrm>
    </dsp:sp>
    <dsp:sp modelId="{5DF20747-C3F8-D54A-87FD-9E4EA5C6F362}">
      <dsp:nvSpPr>
        <dsp:cNvPr id="0" name=""/>
        <dsp:cNvSpPr/>
      </dsp:nvSpPr>
      <dsp:spPr>
        <a:xfrm rot="2142401">
          <a:off x="5756738" y="2399440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2397847"/>
        <a:ext cx="19885" cy="19885"/>
      </dsp:txXfrm>
    </dsp:sp>
    <dsp:sp modelId="{6E5F9077-AABD-FA45-B83B-4F5765AE9545}">
      <dsp:nvSpPr>
        <dsp:cNvPr id="0" name=""/>
        <dsp:cNvSpPr/>
      </dsp:nvSpPr>
      <dsp:spPr>
        <a:xfrm>
          <a:off x="6117071" y="2322006"/>
          <a:ext cx="119393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Remote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2333830"/>
        <a:ext cx="1170285" cy="380040"/>
      </dsp:txXfrm>
    </dsp:sp>
    <dsp:sp modelId="{438F5474-8EC3-764F-B7AD-928C735235FA}">
      <dsp:nvSpPr>
        <dsp:cNvPr id="0" name=""/>
        <dsp:cNvSpPr/>
      </dsp:nvSpPr>
      <dsp:spPr>
        <a:xfrm rot="4616685">
          <a:off x="3481102" y="2515500"/>
          <a:ext cx="1429678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429678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0200" y="2488108"/>
        <a:ext cx="71483" cy="71483"/>
      </dsp:txXfrm>
    </dsp:sp>
    <dsp:sp modelId="{E0A6184B-F0DB-EC40-A869-2D70B72C0494}">
      <dsp:nvSpPr>
        <dsp:cNvPr id="0" name=""/>
        <dsp:cNvSpPr/>
      </dsp:nvSpPr>
      <dsp:spPr>
        <a:xfrm>
          <a:off x="4357417" y="3018368"/>
          <a:ext cx="1436703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Device MMIO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3030192"/>
        <a:ext cx="1413055" cy="380040"/>
      </dsp:txXfrm>
    </dsp:sp>
    <dsp:sp modelId="{4E087A9E-F90D-8846-989F-705164C60B82}">
      <dsp:nvSpPr>
        <dsp:cNvPr id="0" name=""/>
        <dsp:cNvSpPr/>
      </dsp:nvSpPr>
      <dsp:spPr>
        <a:xfrm rot="19457599">
          <a:off x="5756738" y="3095803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3094209"/>
        <a:ext cx="19885" cy="19885"/>
      </dsp:txXfrm>
    </dsp:sp>
    <dsp:sp modelId="{82B8C1F5-04F3-6A46-A7A1-BF34DCDF54DD}">
      <dsp:nvSpPr>
        <dsp:cNvPr id="0" name=""/>
        <dsp:cNvSpPr/>
      </dsp:nvSpPr>
      <dsp:spPr>
        <a:xfrm>
          <a:off x="6117071" y="2786247"/>
          <a:ext cx="807377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Local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2798071"/>
        <a:ext cx="783729" cy="380040"/>
      </dsp:txXfrm>
    </dsp:sp>
    <dsp:sp modelId="{33F94628-768A-1F4A-833E-C0802641A6F8}">
      <dsp:nvSpPr>
        <dsp:cNvPr id="0" name=""/>
        <dsp:cNvSpPr/>
      </dsp:nvSpPr>
      <dsp:spPr>
        <a:xfrm rot="2142401">
          <a:off x="5756738" y="3327924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45653" y="3326330"/>
        <a:ext cx="19885" cy="19885"/>
      </dsp:txXfrm>
    </dsp:sp>
    <dsp:sp modelId="{93408EA1-5847-E146-AF5D-FDBAB479649B}">
      <dsp:nvSpPr>
        <dsp:cNvPr id="0" name=""/>
        <dsp:cNvSpPr/>
      </dsp:nvSpPr>
      <dsp:spPr>
        <a:xfrm>
          <a:off x="6117071" y="3250489"/>
          <a:ext cx="807377" cy="4036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Remote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6128895" y="3262313"/>
        <a:ext cx="783729" cy="380040"/>
      </dsp:txXfrm>
    </dsp:sp>
    <dsp:sp modelId="{B655AC74-0A5E-564F-A09A-D21215709A9A}">
      <dsp:nvSpPr>
        <dsp:cNvPr id="0" name=""/>
        <dsp:cNvSpPr/>
      </dsp:nvSpPr>
      <dsp:spPr>
        <a:xfrm rot="4369170">
          <a:off x="1889622" y="3385954"/>
          <a:ext cx="1093329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1093329" y="834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08954" y="3366970"/>
        <a:ext cx="54666" cy="54666"/>
      </dsp:txXfrm>
    </dsp:sp>
    <dsp:sp modelId="{30F20566-9FD4-884E-9503-B00F99E0517E}">
      <dsp:nvSpPr>
        <dsp:cNvPr id="0" name=""/>
        <dsp:cNvSpPr/>
      </dsp:nvSpPr>
      <dsp:spPr>
        <a:xfrm>
          <a:off x="2597763" y="3714731"/>
          <a:ext cx="1436703" cy="403688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Paging on demand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2609587" y="3726555"/>
        <a:ext cx="1413055" cy="380040"/>
      </dsp:txXfrm>
    </dsp:sp>
    <dsp:sp modelId="{676B2799-C0CE-9049-BF05-5A00F1175C16}">
      <dsp:nvSpPr>
        <dsp:cNvPr id="0" name=""/>
        <dsp:cNvSpPr/>
      </dsp:nvSpPr>
      <dsp:spPr>
        <a:xfrm rot="19457599">
          <a:off x="3997084" y="3792165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85999" y="3790572"/>
        <a:ext cx="19885" cy="19885"/>
      </dsp:txXfrm>
    </dsp:sp>
    <dsp:sp modelId="{977D78BA-DF7B-9E4A-A6C5-149C58E10E3A}">
      <dsp:nvSpPr>
        <dsp:cNvPr id="0" name=""/>
        <dsp:cNvSpPr/>
      </dsp:nvSpPr>
      <dsp:spPr>
        <a:xfrm>
          <a:off x="4357417" y="3482610"/>
          <a:ext cx="1436703" cy="403688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Fast</a:t>
          </a:r>
          <a:r>
            <a:rPr lang="zh-CN" altLang="en-US" sz="1200" kern="1200" dirty="0" smtClean="0">
              <a:latin typeface="+mj-ea"/>
              <a:ea typeface="+mj-ea"/>
            </a:rPr>
            <a:t> </a:t>
          </a:r>
          <a:r>
            <a:rPr lang="en-US" altLang="zh-CN" sz="1200" kern="1200" dirty="0" smtClean="0">
              <a:latin typeface="+mj-ea"/>
              <a:ea typeface="+mj-ea"/>
            </a:rPr>
            <a:t>Path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3494434"/>
        <a:ext cx="1413055" cy="380040"/>
      </dsp:txXfrm>
    </dsp:sp>
    <dsp:sp modelId="{3CA8C6BF-6178-8040-8A05-A6D30F739446}">
      <dsp:nvSpPr>
        <dsp:cNvPr id="0" name=""/>
        <dsp:cNvSpPr/>
      </dsp:nvSpPr>
      <dsp:spPr>
        <a:xfrm rot="2142401">
          <a:off x="3997084" y="4024286"/>
          <a:ext cx="397715" cy="16699"/>
        </a:xfrm>
        <a:custGeom>
          <a:avLst/>
          <a:gdLst/>
          <a:ahLst/>
          <a:cxnLst/>
          <a:rect l="0" t="0" r="0" b="0"/>
          <a:pathLst>
            <a:path>
              <a:moveTo>
                <a:pt x="0" y="8349"/>
              </a:moveTo>
              <a:lnTo>
                <a:pt x="397715" y="83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85999" y="4022693"/>
        <a:ext cx="19885" cy="19885"/>
      </dsp:txXfrm>
    </dsp:sp>
    <dsp:sp modelId="{6614D260-0BE7-A048-AF49-25A36B5F49EF}">
      <dsp:nvSpPr>
        <dsp:cNvPr id="0" name=""/>
        <dsp:cNvSpPr/>
      </dsp:nvSpPr>
      <dsp:spPr>
        <a:xfrm>
          <a:off x="4357417" y="3946852"/>
          <a:ext cx="1436703" cy="403688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Slow</a:t>
          </a:r>
          <a:r>
            <a:rPr lang="zh-CN" altLang="en-US" sz="1200" kern="1200" smtClean="0">
              <a:latin typeface="+mj-ea"/>
              <a:ea typeface="+mj-ea"/>
            </a:rPr>
            <a:t> </a:t>
          </a:r>
          <a:r>
            <a:rPr lang="en-US" altLang="zh-CN" sz="1200" kern="1200" dirty="0" smtClean="0">
              <a:latin typeface="+mj-ea"/>
              <a:ea typeface="+mj-ea"/>
            </a:rPr>
            <a:t>Path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4369241" y="3958676"/>
        <a:ext cx="1413055" cy="380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2FA8F-2537-C345-BC8A-1883CC936382}">
      <dsp:nvSpPr>
        <dsp:cNvPr id="0" name=""/>
        <dsp:cNvSpPr/>
      </dsp:nvSpPr>
      <dsp:spPr>
        <a:xfrm rot="5400000">
          <a:off x="2688127" y="-918294"/>
          <a:ext cx="883768" cy="294589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stat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-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IPC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Pmu-tools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en-US" altLang="zh-CN" sz="1400" kern="1200" dirty="0" smtClean="0">
              <a:latin typeface="+mn-lt"/>
            </a:rPr>
            <a:t> toplev, ocperf</a:t>
          </a:r>
          <a:endParaRPr lang="zh-CN" altLang="en-US" sz="1400" kern="1200" dirty="0">
            <a:latin typeface="+mn-lt"/>
          </a:endParaRPr>
        </a:p>
      </dsp:txBody>
      <dsp:txXfrm rot="-5400000">
        <a:off x="1657065" y="155910"/>
        <a:ext cx="2902751" cy="797484"/>
      </dsp:txXfrm>
    </dsp:sp>
    <dsp:sp modelId="{F28562B0-0494-564D-BC0C-564EFA258F33}">
      <dsp:nvSpPr>
        <dsp:cNvPr id="0" name=""/>
        <dsp:cNvSpPr/>
      </dsp:nvSpPr>
      <dsp:spPr>
        <a:xfrm>
          <a:off x="0" y="2296"/>
          <a:ext cx="1657064" cy="1104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CPI/IPC/MIPS</a:t>
          </a:r>
          <a:endParaRPr lang="zh-CN" altLang="en-US" sz="2000" kern="1200" dirty="0"/>
        </a:p>
      </dsp:txBody>
      <dsp:txXfrm>
        <a:off x="53927" y="56223"/>
        <a:ext cx="1549210" cy="996856"/>
      </dsp:txXfrm>
    </dsp:sp>
    <dsp:sp modelId="{19D8CE98-2465-0F4C-B083-C7ABC42B824C}">
      <dsp:nvSpPr>
        <dsp:cNvPr id="0" name=""/>
        <dsp:cNvSpPr/>
      </dsp:nvSpPr>
      <dsp:spPr>
        <a:xfrm rot="5400000">
          <a:off x="2688127" y="241651"/>
          <a:ext cx="883768" cy="2945893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stat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tlb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miss, flush events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mem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access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ratio</a:t>
          </a:r>
          <a:endParaRPr lang="zh-CN" altLang="en-US" sz="1400" kern="1200" dirty="0">
            <a:latin typeface="+mn-lt"/>
          </a:endParaRPr>
        </a:p>
      </dsp:txBody>
      <dsp:txXfrm rot="-5400000">
        <a:off x="1657065" y="1315855"/>
        <a:ext cx="2902751" cy="797484"/>
      </dsp:txXfrm>
    </dsp:sp>
    <dsp:sp modelId="{7D27E6B8-DDDE-5745-ABFE-5B3A11B3F6CE}">
      <dsp:nvSpPr>
        <dsp:cNvPr id="0" name=""/>
        <dsp:cNvSpPr/>
      </dsp:nvSpPr>
      <dsp:spPr>
        <a:xfrm>
          <a:off x="0" y="1162242"/>
          <a:ext cx="1657064" cy="1104710"/>
        </a:xfrm>
        <a:prstGeom prst="round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TLB Hit/Miss/Flush</a:t>
          </a:r>
          <a:endParaRPr lang="zh-CN" altLang="en-US" sz="2000" kern="1200" dirty="0"/>
        </a:p>
      </dsp:txBody>
      <dsp:txXfrm>
        <a:off x="53927" y="1216169"/>
        <a:ext cx="1549210" cy="996856"/>
      </dsp:txXfrm>
    </dsp:sp>
    <dsp:sp modelId="{0C297FD7-35E8-8F44-8AB6-FA8E84DF72C7}">
      <dsp:nvSpPr>
        <dsp:cNvPr id="0" name=""/>
        <dsp:cNvSpPr/>
      </dsp:nvSpPr>
      <dsp:spPr>
        <a:xfrm rot="5400000">
          <a:off x="2688127" y="1401597"/>
          <a:ext cx="883768" cy="2945893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stat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en-US" altLang="zh-CN" sz="1400" kern="1200" dirty="0" smtClean="0">
              <a:latin typeface="+mn-lt"/>
            </a:rPr>
            <a:t> cache miss events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mem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en-US" altLang="zh-CN" sz="1400" kern="1200" dirty="0" smtClean="0">
              <a:latin typeface="+mn-lt"/>
            </a:rPr>
            <a:t> access ratio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c2c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en-US" altLang="zh-CN" sz="1400" kern="1200" dirty="0" smtClean="0">
              <a:latin typeface="+mn-lt"/>
            </a:rPr>
            <a:t> access ratio, latency</a:t>
          </a:r>
          <a:endParaRPr lang="zh-CN" altLang="en-US" sz="1400" kern="1200" dirty="0">
            <a:latin typeface="+mn-lt"/>
          </a:endParaRPr>
        </a:p>
      </dsp:txBody>
      <dsp:txXfrm rot="-5400000">
        <a:off x="1657065" y="2475801"/>
        <a:ext cx="2902751" cy="797484"/>
      </dsp:txXfrm>
    </dsp:sp>
    <dsp:sp modelId="{59C3B897-CAFB-5746-AA19-9F56C3E92021}">
      <dsp:nvSpPr>
        <dsp:cNvPr id="0" name=""/>
        <dsp:cNvSpPr/>
      </dsp:nvSpPr>
      <dsp:spPr>
        <a:xfrm>
          <a:off x="0" y="2322188"/>
          <a:ext cx="1657064" cy="1104710"/>
        </a:xfrm>
        <a:prstGeom prst="round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Cache        Hit/Miss</a:t>
          </a:r>
          <a:endParaRPr lang="zh-CN" altLang="en-US" sz="2000" kern="1200" dirty="0"/>
        </a:p>
      </dsp:txBody>
      <dsp:txXfrm>
        <a:off x="53927" y="2376115"/>
        <a:ext cx="1549210" cy="996856"/>
      </dsp:txXfrm>
    </dsp:sp>
    <dsp:sp modelId="{3D5FEC88-A363-DE4B-B2CA-25C7D49F7058}">
      <dsp:nvSpPr>
        <dsp:cNvPr id="0" name=""/>
        <dsp:cNvSpPr/>
      </dsp:nvSpPr>
      <dsp:spPr>
        <a:xfrm rot="5400000">
          <a:off x="2688127" y="2561543"/>
          <a:ext cx="883768" cy="2945893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R</a:t>
          </a:r>
          <a:r>
            <a:rPr lang="en-US" altLang="en-US" sz="1400" kern="1200" dirty="0" smtClean="0">
              <a:latin typeface="+mn-lt"/>
            </a:rPr>
            <a:t>esctrl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- CQM</a:t>
          </a:r>
          <a:r>
            <a:rPr lang="zh-CN" altLang="en-US" sz="1400" kern="1200" dirty="0" smtClean="0">
              <a:latin typeface="+mn-lt"/>
            </a:rPr>
            <a:t> </a:t>
          </a:r>
          <a:r>
            <a:rPr lang="en-US" altLang="zh-CN" sz="1400" kern="1200" dirty="0" smtClean="0">
              <a:latin typeface="+mn-lt"/>
            </a:rPr>
            <a:t>and MBM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Numatop - Local/Rmote</a:t>
          </a:r>
          <a:endParaRPr lang="zh-CN" alt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latin typeface="+mn-lt"/>
            </a:rPr>
            <a:t>Perf c2c </a:t>
          </a:r>
          <a:r>
            <a:rPr lang="mr-IN" altLang="zh-CN" sz="1400" kern="1200" dirty="0" smtClean="0">
              <a:latin typeface="+mn-lt"/>
            </a:rPr>
            <a:t>–</a:t>
          </a:r>
          <a:r>
            <a:rPr lang="en-US" altLang="zh-CN" sz="1400" kern="1200" dirty="0" smtClean="0">
              <a:latin typeface="+mn-lt"/>
            </a:rPr>
            <a:t> access ratio, latency</a:t>
          </a:r>
          <a:endParaRPr lang="zh-CN" altLang="en-US" sz="1400" kern="1200" dirty="0">
            <a:latin typeface="+mn-lt"/>
          </a:endParaRPr>
        </a:p>
      </dsp:txBody>
      <dsp:txXfrm rot="-5400000">
        <a:off x="1657065" y="3635747"/>
        <a:ext cx="2902751" cy="797484"/>
      </dsp:txXfrm>
    </dsp:sp>
    <dsp:sp modelId="{89ABA17D-0E89-E04D-9791-A6DD8AA05284}">
      <dsp:nvSpPr>
        <dsp:cNvPr id="0" name=""/>
        <dsp:cNvSpPr/>
      </dsp:nvSpPr>
      <dsp:spPr>
        <a:xfrm>
          <a:off x="0" y="3482134"/>
          <a:ext cx="1657064" cy="1104710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 Memory Latency/BPS/IOPS</a:t>
          </a:r>
          <a:endParaRPr lang="zh-CN" altLang="en-US" sz="2000" kern="1200" dirty="0"/>
        </a:p>
      </dsp:txBody>
      <dsp:txXfrm>
        <a:off x="53927" y="3536061"/>
        <a:ext cx="1549210" cy="9968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2BEFE-5F18-0540-ADE1-0CB92B3BA41D}">
      <dsp:nvSpPr>
        <dsp:cNvPr id="0" name=""/>
        <dsp:cNvSpPr/>
      </dsp:nvSpPr>
      <dsp:spPr>
        <a:xfrm>
          <a:off x="5901" y="1726784"/>
          <a:ext cx="1661725" cy="317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Paging on demand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15207" y="1736090"/>
        <a:ext cx="1643113" cy="299102"/>
      </dsp:txXfrm>
    </dsp:sp>
    <dsp:sp modelId="{676B2799-C0CE-9049-BF05-5A00F1175C16}">
      <dsp:nvSpPr>
        <dsp:cNvPr id="0" name=""/>
        <dsp:cNvSpPr/>
      </dsp:nvSpPr>
      <dsp:spPr>
        <a:xfrm rot="18877960">
          <a:off x="1520212" y="1528274"/>
          <a:ext cx="991213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991213" y="4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991038" y="1508175"/>
        <a:ext cx="49560" cy="49560"/>
      </dsp:txXfrm>
    </dsp:sp>
    <dsp:sp modelId="{977D78BA-DF7B-9E4A-A6C5-149C58E10E3A}">
      <dsp:nvSpPr>
        <dsp:cNvPr id="0" name=""/>
        <dsp:cNvSpPr/>
      </dsp:nvSpPr>
      <dsp:spPr>
        <a:xfrm>
          <a:off x="2364011" y="1052144"/>
          <a:ext cx="911972" cy="256248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Fast</a:t>
          </a:r>
          <a:r>
            <a:rPr lang="zh-CN" altLang="en-US" sz="1400" kern="1200" dirty="0" smtClean="0">
              <a:latin typeface="+mj-ea"/>
              <a:ea typeface="+mj-ea"/>
            </a:rPr>
            <a:t> </a:t>
          </a:r>
          <a:r>
            <a:rPr lang="en-US" altLang="zh-CN" sz="1400" kern="1200" dirty="0" smtClean="0">
              <a:latin typeface="+mj-ea"/>
              <a:ea typeface="+mj-ea"/>
            </a:rPr>
            <a:t>Path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2371516" y="1059649"/>
        <a:ext cx="896962" cy="241238"/>
      </dsp:txXfrm>
    </dsp:sp>
    <dsp:sp modelId="{46F15F45-5495-F04D-93DF-2576305B2A6F}">
      <dsp:nvSpPr>
        <dsp:cNvPr id="0" name=""/>
        <dsp:cNvSpPr/>
      </dsp:nvSpPr>
      <dsp:spPr>
        <a:xfrm>
          <a:off x="3275984" y="1175587"/>
          <a:ext cx="204998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04998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373359" y="1175143"/>
        <a:ext cx="10249" cy="10249"/>
      </dsp:txXfrm>
    </dsp:sp>
    <dsp:sp modelId="{8705E934-FF5C-6445-84E0-9071C74C7CDC}">
      <dsp:nvSpPr>
        <dsp:cNvPr id="0" name=""/>
        <dsp:cNvSpPr/>
      </dsp:nvSpPr>
      <dsp:spPr>
        <a:xfrm>
          <a:off x="3480983" y="1052144"/>
          <a:ext cx="852825" cy="256248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Buddy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3488488" y="1059649"/>
        <a:ext cx="837815" cy="241238"/>
      </dsp:txXfrm>
    </dsp:sp>
    <dsp:sp modelId="{24763E7B-909C-CE43-AF3E-9E4A1D723374}">
      <dsp:nvSpPr>
        <dsp:cNvPr id="0" name=""/>
        <dsp:cNvSpPr/>
      </dsp:nvSpPr>
      <dsp:spPr>
        <a:xfrm rot="4536318">
          <a:off x="1357819" y="2280323"/>
          <a:ext cx="824612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824612" y="4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49510" y="2264388"/>
        <a:ext cx="41230" cy="41230"/>
      </dsp:txXfrm>
    </dsp:sp>
    <dsp:sp modelId="{1E421D36-C4D5-0F40-8135-F31EAD0E0949}">
      <dsp:nvSpPr>
        <dsp:cNvPr id="0" name=""/>
        <dsp:cNvSpPr/>
      </dsp:nvSpPr>
      <dsp:spPr>
        <a:xfrm>
          <a:off x="1872624" y="2556242"/>
          <a:ext cx="911972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rgbClr val="FFFFFF"/>
              </a:solidFill>
              <a:latin typeface="+mj-ea"/>
              <a:ea typeface="+mj-ea"/>
            </a:rPr>
            <a:t>Slow</a:t>
          </a:r>
          <a:r>
            <a:rPr lang="zh-CN" altLang="en-US" sz="1400" kern="1200" dirty="0" smtClean="0">
              <a:solidFill>
                <a:srgbClr val="FFFFFF"/>
              </a:solidFill>
              <a:latin typeface="+mj-ea"/>
              <a:ea typeface="+mj-ea"/>
            </a:rPr>
            <a:t> </a:t>
          </a:r>
          <a:r>
            <a:rPr lang="en-US" altLang="zh-CN" sz="1400" kern="1200" dirty="0" smtClean="0">
              <a:solidFill>
                <a:srgbClr val="FFFFFF"/>
              </a:solidFill>
              <a:latin typeface="+mj-ea"/>
              <a:ea typeface="+mj-ea"/>
            </a:rPr>
            <a:t>Path</a:t>
          </a:r>
          <a:endParaRPr lang="zh-CN" altLang="en-US" sz="1400" kern="1200" dirty="0">
            <a:solidFill>
              <a:srgbClr val="FFFFFF"/>
            </a:solidFill>
            <a:latin typeface="+mj-ea"/>
            <a:ea typeface="+mj-ea"/>
          </a:endParaRPr>
        </a:p>
      </dsp:txBody>
      <dsp:txXfrm>
        <a:off x="1880129" y="2563747"/>
        <a:ext cx="896962" cy="241238"/>
      </dsp:txXfrm>
    </dsp:sp>
    <dsp:sp modelId="{9E2EE95F-4C49-4D41-892E-FA856CEE6187}">
      <dsp:nvSpPr>
        <dsp:cNvPr id="0" name=""/>
        <dsp:cNvSpPr/>
      </dsp:nvSpPr>
      <dsp:spPr>
        <a:xfrm rot="16803655">
          <a:off x="2300364" y="2101975"/>
          <a:ext cx="1173464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1173464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857760" y="2077319"/>
        <a:ext cx="58673" cy="58673"/>
      </dsp:txXfrm>
    </dsp:sp>
    <dsp:sp modelId="{33D98666-D011-5143-9595-0B3CFE766552}">
      <dsp:nvSpPr>
        <dsp:cNvPr id="0" name=""/>
        <dsp:cNvSpPr/>
      </dsp:nvSpPr>
      <dsp:spPr>
        <a:xfrm>
          <a:off x="2989596" y="1400821"/>
          <a:ext cx="1350326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Compact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2997101" y="1408326"/>
        <a:ext cx="1335316" cy="241238"/>
      </dsp:txXfrm>
    </dsp:sp>
    <dsp:sp modelId="{92CD4EF4-6126-B94C-88A7-FF5873C19B67}">
      <dsp:nvSpPr>
        <dsp:cNvPr id="0" name=""/>
        <dsp:cNvSpPr/>
      </dsp:nvSpPr>
      <dsp:spPr>
        <a:xfrm rot="19457599">
          <a:off x="4316194" y="1450593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1448963"/>
        <a:ext cx="12622" cy="12622"/>
      </dsp:txXfrm>
    </dsp:sp>
    <dsp:sp modelId="{F5668656-A672-E440-BEA3-F1BB980C6395}">
      <dsp:nvSpPr>
        <dsp:cNvPr id="0" name=""/>
        <dsp:cNvSpPr/>
      </dsp:nvSpPr>
      <dsp:spPr>
        <a:xfrm>
          <a:off x="4544921" y="1253479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Direct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1260984"/>
        <a:ext cx="1309005" cy="241238"/>
      </dsp:txXfrm>
    </dsp:sp>
    <dsp:sp modelId="{A391FF5D-0E82-5841-AAB5-88325B7AE77E}">
      <dsp:nvSpPr>
        <dsp:cNvPr id="0" name=""/>
        <dsp:cNvSpPr/>
      </dsp:nvSpPr>
      <dsp:spPr>
        <a:xfrm rot="2142401">
          <a:off x="4316194" y="1597936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1596306"/>
        <a:ext cx="12622" cy="12622"/>
      </dsp:txXfrm>
    </dsp:sp>
    <dsp:sp modelId="{44C3AE12-CFFB-E948-9CE5-11F38660D830}">
      <dsp:nvSpPr>
        <dsp:cNvPr id="0" name=""/>
        <dsp:cNvSpPr/>
      </dsp:nvSpPr>
      <dsp:spPr>
        <a:xfrm>
          <a:off x="4544921" y="1548164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Background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1555669"/>
        <a:ext cx="1309005" cy="241238"/>
      </dsp:txXfrm>
    </dsp:sp>
    <dsp:sp modelId="{9EE3E6D4-0ACB-5A40-B53D-292F4552DA32}">
      <dsp:nvSpPr>
        <dsp:cNvPr id="0" name=""/>
        <dsp:cNvSpPr/>
      </dsp:nvSpPr>
      <dsp:spPr>
        <a:xfrm rot="18420046">
          <a:off x="2716782" y="2543667"/>
          <a:ext cx="340628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340628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878581" y="2539833"/>
        <a:ext cx="17031" cy="17031"/>
      </dsp:txXfrm>
    </dsp:sp>
    <dsp:sp modelId="{6214E880-CE13-DB45-9D7B-21604965B128}">
      <dsp:nvSpPr>
        <dsp:cNvPr id="0" name=""/>
        <dsp:cNvSpPr/>
      </dsp:nvSpPr>
      <dsp:spPr>
        <a:xfrm>
          <a:off x="2989596" y="2284207"/>
          <a:ext cx="1350326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Reclaim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2997101" y="2291712"/>
        <a:ext cx="1335316" cy="241238"/>
      </dsp:txXfrm>
    </dsp:sp>
    <dsp:sp modelId="{B2D63FFB-FDEC-C346-B238-C7EAEC65F350}">
      <dsp:nvSpPr>
        <dsp:cNvPr id="0" name=""/>
        <dsp:cNvSpPr/>
      </dsp:nvSpPr>
      <dsp:spPr>
        <a:xfrm rot="19457599">
          <a:off x="4316194" y="2333978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2332348"/>
        <a:ext cx="12622" cy="12622"/>
      </dsp:txXfrm>
    </dsp:sp>
    <dsp:sp modelId="{311F636E-8E81-A048-AB20-6CBF0950C822}">
      <dsp:nvSpPr>
        <dsp:cNvPr id="0" name=""/>
        <dsp:cNvSpPr/>
      </dsp:nvSpPr>
      <dsp:spPr>
        <a:xfrm>
          <a:off x="4544921" y="2136864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Direct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2144369"/>
        <a:ext cx="1309005" cy="241238"/>
      </dsp:txXfrm>
    </dsp:sp>
    <dsp:sp modelId="{7D75A7F7-DE69-8A41-B04E-A93C335B0374}">
      <dsp:nvSpPr>
        <dsp:cNvPr id="0" name=""/>
        <dsp:cNvSpPr/>
      </dsp:nvSpPr>
      <dsp:spPr>
        <a:xfrm rot="18584267">
          <a:off x="5811099" y="2137011"/>
          <a:ext cx="320673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320673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5963419" y="2133676"/>
        <a:ext cx="16033" cy="16033"/>
      </dsp:txXfrm>
    </dsp:sp>
    <dsp:sp modelId="{330AC8B1-DC94-6E42-8B06-269946BC7247}">
      <dsp:nvSpPr>
        <dsp:cNvPr id="0" name=""/>
        <dsp:cNvSpPr/>
      </dsp:nvSpPr>
      <dsp:spPr>
        <a:xfrm>
          <a:off x="6073935" y="1842850"/>
          <a:ext cx="930361" cy="351093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Loop</a:t>
          </a:r>
          <a:r>
            <a:rPr lang="zh-CN" altLang="en-US" sz="1400" kern="1200" dirty="0" smtClean="0">
              <a:latin typeface="+mj-ea"/>
              <a:ea typeface="+mj-ea"/>
            </a:rPr>
            <a:t> </a:t>
          </a:r>
          <a:r>
            <a:rPr lang="en-US" altLang="zh-CN" sz="1400" kern="1200" dirty="0" smtClean="0">
              <a:latin typeface="+mj-ea"/>
              <a:ea typeface="+mj-ea"/>
            </a:rPr>
            <a:t>&amp;</a:t>
          </a:r>
          <a:r>
            <a:rPr lang="zh-CN" altLang="en-US" sz="1400" kern="1200" dirty="0" smtClean="0">
              <a:latin typeface="+mj-ea"/>
              <a:ea typeface="+mj-ea"/>
            </a:rPr>
            <a:t> </a:t>
          </a:r>
          <a:r>
            <a:rPr lang="en-US" altLang="zh-CN" sz="1400" kern="1200" dirty="0" smtClean="0">
              <a:latin typeface="+mj-ea"/>
              <a:ea typeface="+mj-ea"/>
            </a:rPr>
            <a:t>Yield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6084218" y="1853133"/>
        <a:ext cx="909795" cy="330527"/>
      </dsp:txXfrm>
    </dsp:sp>
    <dsp:sp modelId="{4C8250CC-627D-7749-A9DC-B8908419FD3C}">
      <dsp:nvSpPr>
        <dsp:cNvPr id="0" name=""/>
        <dsp:cNvSpPr/>
      </dsp:nvSpPr>
      <dsp:spPr>
        <a:xfrm rot="3315247">
          <a:off x="5791593" y="2408082"/>
          <a:ext cx="35968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35968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5962444" y="2403771"/>
        <a:ext cx="17984" cy="17984"/>
      </dsp:txXfrm>
    </dsp:sp>
    <dsp:sp modelId="{BE803C61-9798-F24D-AABD-64CB9199520E}">
      <dsp:nvSpPr>
        <dsp:cNvPr id="0" name=""/>
        <dsp:cNvSpPr/>
      </dsp:nvSpPr>
      <dsp:spPr>
        <a:xfrm>
          <a:off x="6073935" y="2433950"/>
          <a:ext cx="715107" cy="253176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Sleep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6081350" y="2441365"/>
        <a:ext cx="700277" cy="238346"/>
      </dsp:txXfrm>
    </dsp:sp>
    <dsp:sp modelId="{172289E6-D5BC-8D49-A9F1-3DBC3E4AB6FC}">
      <dsp:nvSpPr>
        <dsp:cNvPr id="0" name=""/>
        <dsp:cNvSpPr/>
      </dsp:nvSpPr>
      <dsp:spPr>
        <a:xfrm rot="19183599">
          <a:off x="6757199" y="2469013"/>
          <a:ext cx="268685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68685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84825" y="2466977"/>
        <a:ext cx="13434" cy="13434"/>
      </dsp:txXfrm>
    </dsp:sp>
    <dsp:sp modelId="{012BE09E-126A-3747-A3FF-2EDD083D311C}">
      <dsp:nvSpPr>
        <dsp:cNvPr id="0" name=""/>
        <dsp:cNvSpPr/>
      </dsp:nvSpPr>
      <dsp:spPr>
        <a:xfrm>
          <a:off x="6994042" y="2232381"/>
          <a:ext cx="1256949" cy="30893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Dirty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7003090" y="2241429"/>
        <a:ext cx="1238853" cy="290842"/>
      </dsp:txXfrm>
    </dsp:sp>
    <dsp:sp modelId="{6383AFE8-A888-FA4E-9D90-390957940A7D}">
      <dsp:nvSpPr>
        <dsp:cNvPr id="0" name=""/>
        <dsp:cNvSpPr/>
      </dsp:nvSpPr>
      <dsp:spPr>
        <a:xfrm rot="2416401">
          <a:off x="6757199" y="2642701"/>
          <a:ext cx="268685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68685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84825" y="2640665"/>
        <a:ext cx="13434" cy="13434"/>
      </dsp:txXfrm>
    </dsp:sp>
    <dsp:sp modelId="{0717278A-25C4-4345-8C47-8F9608E685AD}">
      <dsp:nvSpPr>
        <dsp:cNvPr id="0" name=""/>
        <dsp:cNvSpPr/>
      </dsp:nvSpPr>
      <dsp:spPr>
        <a:xfrm>
          <a:off x="6994042" y="2579757"/>
          <a:ext cx="1256949" cy="30893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Congestion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7003090" y="2588805"/>
        <a:ext cx="1238853" cy="290842"/>
      </dsp:txXfrm>
    </dsp:sp>
    <dsp:sp modelId="{773563E0-4567-264B-99DF-8B2CA52A1A98}">
      <dsp:nvSpPr>
        <dsp:cNvPr id="0" name=""/>
        <dsp:cNvSpPr/>
      </dsp:nvSpPr>
      <dsp:spPr>
        <a:xfrm rot="2142401">
          <a:off x="4316194" y="2481321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2479691"/>
        <a:ext cx="12622" cy="12622"/>
      </dsp:txXfrm>
    </dsp:sp>
    <dsp:sp modelId="{D7AAD3C3-D36A-674A-B27C-A83F5BF7C40C}">
      <dsp:nvSpPr>
        <dsp:cNvPr id="0" name=""/>
        <dsp:cNvSpPr/>
      </dsp:nvSpPr>
      <dsp:spPr>
        <a:xfrm>
          <a:off x="4544921" y="2431549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Background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2439054"/>
        <a:ext cx="1309005" cy="241238"/>
      </dsp:txXfrm>
    </dsp:sp>
    <dsp:sp modelId="{B47C4939-F879-8343-8157-E8C2E5FC4866}">
      <dsp:nvSpPr>
        <dsp:cNvPr id="0" name=""/>
        <dsp:cNvSpPr/>
      </dsp:nvSpPr>
      <dsp:spPr>
        <a:xfrm rot="4288894">
          <a:off x="2564375" y="2985696"/>
          <a:ext cx="645442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645442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870960" y="2974241"/>
        <a:ext cx="32272" cy="32272"/>
      </dsp:txXfrm>
    </dsp:sp>
    <dsp:sp modelId="{EA92337D-1F8D-EC49-882C-02A467BB1CCC}">
      <dsp:nvSpPr>
        <dsp:cNvPr id="0" name=""/>
        <dsp:cNvSpPr/>
      </dsp:nvSpPr>
      <dsp:spPr>
        <a:xfrm>
          <a:off x="2989596" y="3168264"/>
          <a:ext cx="1350326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THP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2997101" y="3175769"/>
        <a:ext cx="1335316" cy="241238"/>
      </dsp:txXfrm>
    </dsp:sp>
    <dsp:sp modelId="{5720EB32-44F0-0C42-A1D7-4C4921621B02}">
      <dsp:nvSpPr>
        <dsp:cNvPr id="0" name=""/>
        <dsp:cNvSpPr/>
      </dsp:nvSpPr>
      <dsp:spPr>
        <a:xfrm rot="17692822">
          <a:off x="4198796" y="3070693"/>
          <a:ext cx="487251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487251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0241" y="3063192"/>
        <a:ext cx="24362" cy="24362"/>
      </dsp:txXfrm>
    </dsp:sp>
    <dsp:sp modelId="{3421AD3B-FB62-3C49-A61F-2AD583E68F4A}">
      <dsp:nvSpPr>
        <dsp:cNvPr id="0" name=""/>
        <dsp:cNvSpPr/>
      </dsp:nvSpPr>
      <dsp:spPr>
        <a:xfrm>
          <a:off x="4544921" y="2726235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Zero</a:t>
          </a:r>
          <a:r>
            <a:rPr lang="zh-CN" altLang="en-US" sz="1400" kern="1200" dirty="0" smtClean="0">
              <a:latin typeface="+mj-ea"/>
              <a:ea typeface="+mj-ea"/>
            </a:rPr>
            <a:t> </a:t>
          </a:r>
          <a:r>
            <a:rPr lang="en-US" altLang="zh-CN" sz="1400" kern="1200" dirty="0" smtClean="0">
              <a:latin typeface="+mj-ea"/>
              <a:ea typeface="+mj-ea"/>
            </a:rPr>
            <a:t>out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2733740"/>
        <a:ext cx="1309005" cy="241238"/>
      </dsp:txXfrm>
    </dsp:sp>
    <dsp:sp modelId="{130BFA1D-6F30-9A41-88A0-D350D4DE80D7}">
      <dsp:nvSpPr>
        <dsp:cNvPr id="0" name=""/>
        <dsp:cNvSpPr/>
      </dsp:nvSpPr>
      <dsp:spPr>
        <a:xfrm rot="19457599">
          <a:off x="4316194" y="3218035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3216405"/>
        <a:ext cx="12622" cy="12622"/>
      </dsp:txXfrm>
    </dsp:sp>
    <dsp:sp modelId="{A92BEC74-E92C-9140-9719-E18A01D0BB88}">
      <dsp:nvSpPr>
        <dsp:cNvPr id="0" name=""/>
        <dsp:cNvSpPr/>
      </dsp:nvSpPr>
      <dsp:spPr>
        <a:xfrm>
          <a:off x="4544921" y="3020921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COW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3028426"/>
        <a:ext cx="1309005" cy="241238"/>
      </dsp:txXfrm>
    </dsp:sp>
    <dsp:sp modelId="{5AC450E3-6386-AC4B-8094-DDA0CE3F42C9}">
      <dsp:nvSpPr>
        <dsp:cNvPr id="0" name=""/>
        <dsp:cNvSpPr/>
      </dsp:nvSpPr>
      <dsp:spPr>
        <a:xfrm rot="2142401">
          <a:off x="4316194" y="3365378"/>
          <a:ext cx="252456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252456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6111" y="3363748"/>
        <a:ext cx="12622" cy="12622"/>
      </dsp:txXfrm>
    </dsp:sp>
    <dsp:sp modelId="{A152C770-186D-9B4A-B80C-872A6C535C8A}">
      <dsp:nvSpPr>
        <dsp:cNvPr id="0" name=""/>
        <dsp:cNvSpPr/>
      </dsp:nvSpPr>
      <dsp:spPr>
        <a:xfrm>
          <a:off x="4544921" y="3315607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Split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3323112"/>
        <a:ext cx="1309005" cy="241238"/>
      </dsp:txXfrm>
    </dsp:sp>
    <dsp:sp modelId="{CDFF4463-3D43-9847-83C6-2A0F73EBB006}">
      <dsp:nvSpPr>
        <dsp:cNvPr id="0" name=""/>
        <dsp:cNvSpPr/>
      </dsp:nvSpPr>
      <dsp:spPr>
        <a:xfrm rot="3907178">
          <a:off x="4198796" y="3512721"/>
          <a:ext cx="487251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487251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430241" y="3505221"/>
        <a:ext cx="24362" cy="24362"/>
      </dsp:txXfrm>
    </dsp:sp>
    <dsp:sp modelId="{81ED5450-DFB0-354B-A75F-D012CC82B152}">
      <dsp:nvSpPr>
        <dsp:cNvPr id="0" name=""/>
        <dsp:cNvSpPr/>
      </dsp:nvSpPr>
      <dsp:spPr>
        <a:xfrm>
          <a:off x="4544921" y="3610292"/>
          <a:ext cx="1324015" cy="2562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Collapse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4552426" y="3617797"/>
        <a:ext cx="1309005" cy="241238"/>
      </dsp:txXfrm>
    </dsp:sp>
    <dsp:sp modelId="{1363C55E-F69D-9749-BF6D-B16B5DDD90EA}">
      <dsp:nvSpPr>
        <dsp:cNvPr id="0" name=""/>
        <dsp:cNvSpPr/>
      </dsp:nvSpPr>
      <dsp:spPr>
        <a:xfrm rot="4725297">
          <a:off x="2361474" y="3195217"/>
          <a:ext cx="1051245" cy="9362"/>
        </a:xfrm>
        <a:custGeom>
          <a:avLst/>
          <a:gdLst/>
          <a:ahLst/>
          <a:cxnLst/>
          <a:rect l="0" t="0" r="0" b="0"/>
          <a:pathLst>
            <a:path>
              <a:moveTo>
                <a:pt x="0" y="4681"/>
              </a:moveTo>
              <a:lnTo>
                <a:pt x="1051245" y="46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860815" y="3173617"/>
        <a:ext cx="52562" cy="52562"/>
      </dsp:txXfrm>
    </dsp:sp>
    <dsp:sp modelId="{0914A5AE-DB9D-0444-92A4-0DAFAB8603D7}">
      <dsp:nvSpPr>
        <dsp:cNvPr id="0" name=""/>
        <dsp:cNvSpPr/>
      </dsp:nvSpPr>
      <dsp:spPr>
        <a:xfrm>
          <a:off x="2989596" y="3462949"/>
          <a:ext cx="1350326" cy="50496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+mj-ea"/>
              <a:ea typeface="+mj-ea"/>
            </a:rPr>
            <a:t>Lock</a:t>
          </a:r>
          <a:r>
            <a:rPr lang="zh-CN" altLang="en-US" sz="1400" kern="1200" dirty="0" smtClean="0">
              <a:latin typeface="+mj-ea"/>
              <a:ea typeface="+mj-ea"/>
            </a:rPr>
            <a:t> </a:t>
          </a:r>
          <a:r>
            <a:rPr lang="en-US" altLang="zh-CN" sz="1400" kern="1200" dirty="0" smtClean="0">
              <a:latin typeface="+mj-ea"/>
              <a:ea typeface="+mj-ea"/>
            </a:rPr>
            <a:t>contention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3004386" y="3477739"/>
        <a:ext cx="1320746" cy="475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8D8F5-54C5-644E-A7D2-77ED90D4AAAF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D0C0D-2C01-D247-9415-C73171017F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096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092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1pPr>
    <a:lvl2pPr indent="96012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2pPr>
    <a:lvl3pPr indent="192024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3pPr>
    <a:lvl4pPr indent="288036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4pPr>
    <a:lvl5pPr indent="384048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5pPr>
    <a:lvl6pPr indent="480060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6pPr>
    <a:lvl7pPr indent="576072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7pPr>
    <a:lvl8pPr indent="672084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8pPr>
    <a:lvl9pPr indent="768096" defTabSz="192024" latinLnBrk="0">
      <a:lnSpc>
        <a:spcPct val="117999"/>
      </a:lnSpc>
      <a:defRPr sz="9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95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8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0" indent="0" algn="ctr">
              <a:buNone/>
              <a:defRPr sz="2000"/>
            </a:lvl2pPr>
            <a:lvl3pPr marL="914380" indent="0" algn="ctr">
              <a:buNone/>
              <a:defRPr sz="1800"/>
            </a:lvl3pPr>
            <a:lvl4pPr marL="1371570" indent="0" algn="ctr">
              <a:buNone/>
              <a:defRPr sz="1600"/>
            </a:lvl4pPr>
            <a:lvl5pPr marL="1828760" indent="0" algn="ctr">
              <a:buNone/>
              <a:defRPr sz="1600"/>
            </a:lvl5pPr>
            <a:lvl6pPr marL="2285950" indent="0" algn="ctr">
              <a:buNone/>
              <a:defRPr sz="1600"/>
            </a:lvl6pPr>
            <a:lvl7pPr marL="2743140" indent="0" algn="ctr">
              <a:buNone/>
              <a:defRPr sz="1600"/>
            </a:lvl7pPr>
            <a:lvl8pPr marL="3200329" indent="0" algn="ctr">
              <a:buNone/>
              <a:defRPr sz="1600"/>
            </a:lvl8pPr>
            <a:lvl9pPr marL="365752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190" indent="0">
              <a:buNone/>
              <a:defRPr sz="2400"/>
            </a:lvl2pPr>
            <a:lvl3pPr marL="914380" indent="0">
              <a:buNone/>
              <a:defRPr sz="2000"/>
            </a:lvl3pPr>
            <a:lvl4pPr marL="1371570" indent="0">
              <a:buNone/>
              <a:defRPr sz="1800"/>
            </a:lvl4pPr>
            <a:lvl5pPr marL="1828760" indent="0">
              <a:buNone/>
              <a:defRPr sz="1800"/>
            </a:lvl5pPr>
            <a:lvl6pPr marL="2285950" indent="0">
              <a:buNone/>
              <a:defRPr sz="1800"/>
            </a:lvl6pPr>
            <a:lvl7pPr marL="2743140" indent="0">
              <a:buNone/>
              <a:defRPr sz="1800"/>
            </a:lvl7pPr>
            <a:lvl8pPr marL="3200329" indent="0">
              <a:buNone/>
              <a:defRPr sz="1800"/>
            </a:lvl8pPr>
            <a:lvl9pPr marL="365752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190" indent="0">
              <a:buNone/>
              <a:defRPr sz="2400"/>
            </a:lvl2pPr>
            <a:lvl3pPr marL="914380" indent="0">
              <a:buNone/>
              <a:defRPr sz="2000"/>
            </a:lvl3pPr>
            <a:lvl4pPr marL="1371570" indent="0">
              <a:buNone/>
              <a:defRPr sz="1800"/>
            </a:lvl4pPr>
            <a:lvl5pPr marL="1828760" indent="0">
              <a:buNone/>
              <a:defRPr sz="1800"/>
            </a:lvl5pPr>
            <a:lvl6pPr marL="2285950" indent="0">
              <a:buNone/>
              <a:defRPr sz="1800"/>
            </a:lvl6pPr>
            <a:lvl7pPr marL="2743140" indent="0">
              <a:buNone/>
              <a:defRPr sz="1800"/>
            </a:lvl7pPr>
            <a:lvl8pPr marL="3200329" indent="0">
              <a:buNone/>
              <a:defRPr sz="1800"/>
            </a:lvl8pPr>
            <a:lvl9pPr marL="365752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190" indent="0">
              <a:buNone/>
              <a:defRPr sz="2800"/>
            </a:lvl2pPr>
            <a:lvl3pPr marL="914380" indent="0">
              <a:buNone/>
              <a:defRPr sz="2400"/>
            </a:lvl3pPr>
            <a:lvl4pPr marL="1371570" indent="0">
              <a:buNone/>
              <a:defRPr sz="2000"/>
            </a:lvl4pPr>
            <a:lvl5pPr marL="1828760" indent="0">
              <a:buNone/>
              <a:defRPr sz="2000"/>
            </a:lvl5pPr>
            <a:lvl6pPr marL="2285950" indent="0">
              <a:buNone/>
              <a:defRPr sz="2000"/>
            </a:lvl6pPr>
            <a:lvl7pPr marL="2743140" indent="0">
              <a:buNone/>
              <a:defRPr sz="2000"/>
            </a:lvl7pPr>
            <a:lvl8pPr marL="3200329" indent="0">
              <a:buNone/>
              <a:defRPr sz="2000"/>
            </a:lvl8pPr>
            <a:lvl9pPr marL="365752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190" indent="0">
              <a:buNone/>
              <a:defRPr sz="1800"/>
            </a:lvl2pPr>
            <a:lvl3pPr marL="914380" indent="0">
              <a:buNone/>
              <a:defRPr sz="1600"/>
            </a:lvl3pPr>
            <a:lvl4pPr marL="1371570" indent="0">
              <a:buNone/>
              <a:defRPr sz="1400"/>
            </a:lvl4pPr>
            <a:lvl5pPr marL="1828760" indent="0">
              <a:buNone/>
              <a:defRPr sz="1400"/>
            </a:lvl5pPr>
            <a:lvl6pPr marL="2285950" indent="0">
              <a:buNone/>
              <a:defRPr sz="1400"/>
            </a:lvl6pPr>
            <a:lvl7pPr marL="2743140" indent="0">
              <a:buNone/>
              <a:defRPr sz="1400"/>
            </a:lvl7pPr>
            <a:lvl8pPr marL="3200329" indent="0">
              <a:buNone/>
              <a:defRPr sz="1400"/>
            </a:lvl8pPr>
            <a:lvl9pPr marL="365752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F5E64-E40E-8E4F-A48B-88951B66103A}" type="datetimeFigureOut">
              <a:rPr kumimoji="1" lang="zh-CN" altLang="en-US" smtClean="0"/>
              <a:t>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kml.org/lkml/2018/5/27/78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kubernetes/kubernetes/issues/12422" TargetMode="External"/><Relationship Id="rId5" Type="http://schemas.openxmlformats.org/officeDocument/2006/relationships/image" Target="../media/image36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vm/idle_page_tracking.txt" TargetMode="External"/><Relationship Id="rId4" Type="http://schemas.openxmlformats.org/officeDocument/2006/relationships/hyperlink" Target="https://software.intel.com/en-us/vtune-amplifier-help-tuning-applications-using-a-top-down-microarchitecture-analysis-method" TargetMode="External"/><Relationship Id="rId5" Type="http://schemas.openxmlformats.org/officeDocument/2006/relationships/hyperlink" Target="http://www.brendangregg.com/blog/2017-05-09/cpu-utilization-is-wrong.html" TargetMode="External"/><Relationship Id="rId6" Type="http://schemas.openxmlformats.org/officeDocument/2006/relationships/hyperlink" Target="http://www.brendangregg.com/blog/2014-10-31/cpi-flame-graphs.html" TargetMode="External"/><Relationship Id="rId7" Type="http://schemas.openxmlformats.org/officeDocument/2006/relationships/hyperlink" Target="http://www.brendangregg.com/blog/2018-01-17/measure-working-set-size.html" TargetMode="External"/><Relationship Id="rId8" Type="http://schemas.openxmlformats.org/officeDocument/2006/relationships/hyperlink" Target="https://www.kernel.org/doc/Documentation/x86/intel_rdt_ui.txt" TargetMode="External"/><Relationship Id="rId9" Type="http://schemas.openxmlformats.org/officeDocument/2006/relationships/hyperlink" Target="https://joemario.github.io/blog/2016/09/01/c2c-blo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0"/>
            <a:ext cx="7439025" cy="490936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417468" y="0"/>
            <a:ext cx="1726532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5225" y="381000"/>
            <a:ext cx="1311719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矩形 29"/>
          <p:cNvSpPr/>
          <p:nvPr/>
        </p:nvSpPr>
        <p:spPr>
          <a:xfrm>
            <a:off x="0" y="4896661"/>
            <a:ext cx="7417469" cy="1961339"/>
          </a:xfrm>
          <a:prstGeom prst="rect">
            <a:avLst/>
          </a:prstGeom>
          <a:solidFill>
            <a:srgbClr val="009EE0">
              <a:alpha val="75000"/>
            </a:srgbClr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3509" y="381000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矩形 39"/>
          <p:cNvSpPr/>
          <p:nvPr/>
        </p:nvSpPr>
        <p:spPr>
          <a:xfrm>
            <a:off x="7417468" y="4896661"/>
            <a:ext cx="1729496" cy="1961339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7577766" y="5449981"/>
            <a:ext cx="1453731" cy="99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336" tIns="21336" rIns="21336" bIns="21336" anchor="ctr">
            <a:spAutoFit/>
          </a:bodyPr>
          <a:lstStyle>
            <a:lvl1pPr>
              <a:lnSpc>
                <a:spcPct val="120000"/>
              </a:lnSpc>
              <a:defRPr sz="4000" spc="79">
                <a:solidFill>
                  <a:srgbClr val="FFFFFF"/>
                </a:solidFill>
                <a:latin typeface="Univers LT Std 47 Light Condensed"/>
                <a:ea typeface="Univers LT Std 47 Light Condensed"/>
                <a:cs typeface="Univers LT Std 47 Light Condensed"/>
                <a:sym typeface="Univers LT Std 47 Light Condensed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Oliver Yang</a:t>
            </a:r>
          </a:p>
          <a:p>
            <a:endParaRPr lang="en-US" altLang="zh-CN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Jun 5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2018</a:t>
            </a:r>
            <a:endParaRPr lang="en-US" altLang="zh-CN" sz="200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-184483" y="6229895"/>
            <a:ext cx="3308245" cy="500444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000" kern="1200" dirty="0">
                <a:solidFill>
                  <a:srgbClr val="FFFFFF"/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sp>
        <p:nvSpPr>
          <p:cNvPr id="127" name="Shape 127"/>
          <p:cNvSpPr/>
          <p:nvPr/>
        </p:nvSpPr>
        <p:spPr>
          <a:xfrm>
            <a:off x="464952" y="5372520"/>
            <a:ext cx="6591656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336" tIns="21336" rIns="21336" bIns="21336" anchor="ctr">
            <a:spAutoFit/>
          </a:bodyPr>
          <a:lstStyle>
            <a:lvl1pPr>
              <a:lnSpc>
                <a:spcPct val="120000"/>
              </a:lnSpc>
              <a:defRPr sz="10000" spc="200">
                <a:solidFill>
                  <a:srgbClr val="FFFFFF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System Memory QoS Challenge</a:t>
            </a:r>
            <a:endParaRPr lang="en-US" sz="360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4"/>
    </mc:Choice>
    <mc:Fallback>
      <p:transition xmlns:p14="http://schemas.microsoft.com/office/powerpoint/2010/main" spd="slow" advTm="67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42201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Performance Isolation - Direct Memory Access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811942"/>
              </p:ext>
            </p:extLst>
          </p:nvPr>
        </p:nvGraphicFramePr>
        <p:xfrm>
          <a:off x="1257300" y="173155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内容占位符 2"/>
          <p:cNvSpPr txBox="1">
            <a:spLocks/>
          </p:cNvSpPr>
          <p:nvPr/>
        </p:nvSpPr>
        <p:spPr>
          <a:xfrm>
            <a:off x="503476" y="1178921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Problem: Hardware resource contention</a:t>
            </a:r>
            <a:endParaRPr kumimoji="1" lang="en-US" altLang="zh-CN" sz="1600" dirty="0" smtClean="0"/>
          </a:p>
          <a:p>
            <a:r>
              <a:rPr kumimoji="1" lang="en-US" altLang="zh-CN" sz="2000" dirty="0" smtClean="0"/>
              <a:t>Analysis: CPU PMU counters</a:t>
            </a:r>
          </a:p>
          <a:p>
            <a:r>
              <a:rPr kumimoji="1" lang="en-US" altLang="zh-CN" sz="2000" dirty="0"/>
              <a:t>Solution: Hardware &amp; software work </a:t>
            </a:r>
            <a:r>
              <a:rPr kumimoji="1" lang="en-US" altLang="zh-CN" sz="2000" dirty="0" smtClean="0"/>
              <a:t>together</a:t>
            </a:r>
          </a:p>
          <a:p>
            <a:pPr lvl="1"/>
            <a:r>
              <a:rPr kumimoji="1" lang="en-US" altLang="zh-CN" sz="1600" dirty="0" smtClean="0"/>
              <a:t>Intel RDT (CAT/MBA)</a:t>
            </a:r>
          </a:p>
          <a:p>
            <a:pPr lvl="1"/>
            <a:r>
              <a:rPr kumimoji="1" lang="en-US" altLang="zh-CN" sz="1600" dirty="0" smtClean="0"/>
              <a:t>Software memory access pattern optimization</a:t>
            </a:r>
          </a:p>
          <a:p>
            <a:pPr lvl="2"/>
            <a:r>
              <a:rPr kumimoji="1" lang="en-US" altLang="zh-CN" sz="1400" dirty="0" smtClean="0"/>
              <a:t>TLB/Cache/Memory(NUMA)</a:t>
            </a:r>
          </a:p>
          <a:p>
            <a:endParaRPr kumimoji="1" lang="en-US" altLang="zh-CN" sz="2000" dirty="0" smtClean="0"/>
          </a:p>
          <a:p>
            <a:endParaRPr kumimoji="1" lang="en-US" altLang="zh-CN" sz="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187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70"/>
    </mc:Choice>
    <mc:Fallback>
      <p:transition xmlns:p14="http://schemas.microsoft.com/office/powerpoint/2010/main" spd="slow" advTm="793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uma-imc-ii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00" y="931461"/>
            <a:ext cx="3557276" cy="21477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mr-IN" altLang="zh-CN" sz="2800" b="1" dirty="0" smtClean="0">
                <a:solidFill>
                  <a:srgbClr val="00B0F0"/>
                </a:solidFill>
                <a:cs typeface="Arial" charset="0"/>
              </a:rPr>
              <a:t>Perf Metrics For Direct Memory Access</a:t>
            </a:r>
            <a:endParaRPr lang="en-US" altLang="zh-CN" sz="2800" b="1" dirty="0">
              <a:solidFill>
                <a:srgbClr val="00B0F0"/>
              </a:solidFill>
              <a:cs typeface="Arial" charset="0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655876" y="1331321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51401755"/>
              </p:ext>
            </p:extLst>
          </p:nvPr>
        </p:nvGraphicFramePr>
        <p:xfrm>
          <a:off x="350606" y="1081759"/>
          <a:ext cx="4602958" cy="458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图片 9" descr="numa-imc-iio-smb-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64" y="3210003"/>
            <a:ext cx="3436612" cy="267639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0607" y="5670901"/>
            <a:ext cx="46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 smtClean="0"/>
              <a:t>Notes: Some metrics have performance overheads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358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98"/>
    </mc:Choice>
    <mc:Fallback>
      <p:transition xmlns:p14="http://schemas.microsoft.com/office/powerpoint/2010/main" spd="slow" advTm="605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8033474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PMU Example 1 </a:t>
            </a:r>
            <a:r>
              <a:rPr lang="mr-IN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-</a:t>
            </a:r>
            <a:r>
              <a:rPr lang="zh-CN" altLang="en-US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IPC/Branch Miss/Cache Hit Profiling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03473" y="1178921"/>
            <a:ext cx="803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PMU counters analysis based on perf stat</a:t>
            </a:r>
          </a:p>
          <a:p>
            <a:pPr algn="l"/>
            <a:r>
              <a:rPr lang="en-US" altLang="zh-CN" sz="2000" dirty="0"/>
              <a:t>      </a:t>
            </a:r>
            <a:r>
              <a:rPr lang="en-US" altLang="zh-CN" sz="1600" dirty="0"/>
              <a:t>https://github.com/brendangregg/pmc-cloud-tools</a:t>
            </a:r>
            <a:endParaRPr lang="en-US" altLang="zh-CN" sz="1600" dirty="0" smtClean="0"/>
          </a:p>
          <a:p>
            <a:pPr marL="342900" indent="-342900" algn="l">
              <a:buFont typeface="Arial"/>
              <a:buChar char="•"/>
            </a:pPr>
            <a:endParaRPr lang="en-US" altLang="zh-CN" sz="2000" dirty="0" smtClean="0"/>
          </a:p>
        </p:txBody>
      </p:sp>
      <p:pic>
        <p:nvPicPr>
          <p:cNvPr id="11" name="图片 10" descr="屏幕快照 2018-06-17 下午4.1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6" y="2046529"/>
            <a:ext cx="7455110" cy="37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0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"/>
    </mc:Choice>
    <mc:Fallback>
      <p:transition xmlns:p14="http://schemas.microsoft.com/office/powerpoint/2010/main" spd="slow" advTm="11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快照 2018-06-17 下午3.5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193800"/>
            <a:ext cx="6206321" cy="34188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" name="图片 2" descr="屏幕快照 2018-06-17 下午4.00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80" y="3065342"/>
            <a:ext cx="5618547" cy="2975644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886702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PMU Example 2 </a:t>
            </a:r>
            <a:r>
              <a:rPr lang="mr-IN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-</a:t>
            </a:r>
            <a:r>
              <a:rPr lang="zh-CN" altLang="en-US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Direct Memory Access Sampling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6" name="圆角矩形 15"/>
          <p:cNvSpPr/>
          <p:nvPr/>
        </p:nvSpPr>
        <p:spPr>
          <a:xfrm flipV="1">
            <a:off x="508000" y="2422194"/>
            <a:ext cx="5289128" cy="55264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348735" y="4216586"/>
            <a:ext cx="4896785" cy="7336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71" y="4845889"/>
            <a:ext cx="325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Using perf mem sampling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System wides &amp; per-task</a:t>
            </a:r>
          </a:p>
        </p:txBody>
      </p:sp>
    </p:spTree>
    <p:extLst>
      <p:ext uri="{BB962C8B-B14F-4D97-AF65-F5344CB8AC3E}">
        <p14:creationId xmlns:p14="http://schemas.microsoft.com/office/powerpoint/2010/main" val="209735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39"/>
    </mc:Choice>
    <mc:Fallback>
      <p:transition xmlns:p14="http://schemas.microsoft.com/office/powerpoint/2010/main" spd="slow" advTm="433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pi-flame-graph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92" y="3649352"/>
            <a:ext cx="5731310" cy="25954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Detecting Noisy Neighbors </a:t>
            </a:r>
            <a:r>
              <a:rPr lang="mr-IN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-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CPI/IPC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pPr marL="457190" lvl="1" indent="0">
              <a:buNone/>
            </a:pPr>
            <a:endParaRPr kumimoji="1" lang="en-US" altLang="zh-CN" dirty="0" smtClean="0"/>
          </a:p>
          <a:p>
            <a:pPr marL="457190" lvl="1" indent="0">
              <a:buNone/>
            </a:pPr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5" y="1178921"/>
            <a:ext cx="8021713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CPI - Cycle Per Instruction</a:t>
            </a:r>
          </a:p>
          <a:p>
            <a:pPr lvl="1"/>
            <a:r>
              <a:rPr kumimoji="1" lang="en-US" altLang="zh-CN" sz="1600" dirty="0" smtClean="0"/>
              <a:t>IPC =  1 / CPI </a:t>
            </a:r>
          </a:p>
          <a:p>
            <a:pPr lvl="1"/>
            <a:r>
              <a:rPr kumimoji="1" lang="en-US" altLang="zh-CN" sz="1600" dirty="0" smtClean="0"/>
              <a:t>Paper </a:t>
            </a:r>
            <a:r>
              <a:rPr kumimoji="1" lang="en-US" altLang="zh-CN" sz="1600" dirty="0"/>
              <a:t>- CPI2: CPU performance isolation for shared compute clusters, Eurosys 2013</a:t>
            </a:r>
          </a:p>
          <a:p>
            <a:pPr lvl="1"/>
            <a:endParaRPr kumimoji="1" lang="en-US" altLang="zh-CN" sz="1600" dirty="0" smtClean="0"/>
          </a:p>
          <a:p>
            <a:pPr marL="0" indent="0">
              <a:buNone/>
            </a:pPr>
            <a:r>
              <a:rPr kumimoji="1" lang="en-US" altLang="zh-CN" sz="1600" dirty="0" smtClean="0"/>
              <a:t>   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en-US" altLang="zh-CN" sz="2000" dirty="0" smtClean="0"/>
              <a:t>Intel Top</a:t>
            </a:r>
            <a:r>
              <a:rPr kumimoji="1" lang="en-US" altLang="zh-CN" sz="2000" dirty="0"/>
              <a:t>-</a:t>
            </a:r>
            <a:r>
              <a:rPr kumimoji="1" lang="en-US" altLang="zh-CN" sz="2000" dirty="0" smtClean="0"/>
              <a:t>down </a:t>
            </a:r>
            <a:r>
              <a:rPr kumimoji="1" lang="en-US" altLang="zh-CN" sz="2000" dirty="0"/>
              <a:t>Microarchitecture Analysis </a:t>
            </a:r>
            <a:r>
              <a:rPr kumimoji="1" lang="en-US" altLang="zh-CN" sz="2000" dirty="0" smtClean="0"/>
              <a:t>Method</a:t>
            </a:r>
          </a:p>
          <a:p>
            <a:pPr lvl="1"/>
            <a:r>
              <a:rPr kumimoji="1" lang="en-US" altLang="zh-CN" sz="1600" dirty="0"/>
              <a:t>PMU tools: https://github.com/andikleen/pmu-tools/wiki/toplev-manual</a:t>
            </a:r>
            <a:endParaRPr kumimoji="1" lang="en-US" altLang="zh-CN" sz="1600" dirty="0" smtClean="0"/>
          </a:p>
          <a:p>
            <a:endParaRPr kumimoji="1" lang="en-US" altLang="zh-CN" sz="2000" dirty="0" smtClean="0"/>
          </a:p>
        </p:txBody>
      </p:sp>
      <p:pic>
        <p:nvPicPr>
          <p:cNvPr id="2" name="图片 1" descr="屏幕快照 2018-06-08 下午2.02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57" y="2144028"/>
            <a:ext cx="5422900" cy="406400"/>
          </a:xfrm>
          <a:prstGeom prst="rect">
            <a:avLst/>
          </a:prstGeom>
        </p:spPr>
      </p:pic>
      <p:pic>
        <p:nvPicPr>
          <p:cNvPr id="11" name="图片 10" descr="屏幕快照 2018-06-08 下午2.01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98" y="2554924"/>
            <a:ext cx="6731000" cy="5969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>
          <a:xfrm>
            <a:off x="655876" y="1331321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167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59"/>
    </mc:Choice>
    <mc:Fallback>
      <p:transition xmlns:p14="http://schemas.microsoft.com/office/powerpoint/2010/main" spd="slow" advTm="1020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6-08 下午3.0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4" y="984757"/>
            <a:ext cx="6356142" cy="51189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cs typeface="Arial" charset="0"/>
              </a:rPr>
              <a:t>Detecting Noisy Neighbors </a:t>
            </a:r>
            <a:r>
              <a:rPr lang="mr-IN" altLang="zh-CN" sz="2800" b="1" dirty="0" smtClean="0">
                <a:solidFill>
                  <a:srgbClr val="00B0F0"/>
                </a:solidFill>
                <a:cs typeface="Arial" charset="0"/>
              </a:rPr>
              <a:t>- CPI Flame Graph</a:t>
            </a:r>
            <a:endParaRPr lang="en-US" altLang="zh-CN" sz="2800" b="1" dirty="0">
              <a:solidFill>
                <a:srgbClr val="00B0F0"/>
              </a:solidFill>
              <a:cs typeface="Arial" charset="0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655876" y="1331321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</p:txBody>
      </p:sp>
      <p:sp>
        <p:nvSpPr>
          <p:cNvPr id="17" name="圆角矩形 16"/>
          <p:cNvSpPr/>
          <p:nvPr/>
        </p:nvSpPr>
        <p:spPr>
          <a:xfrm>
            <a:off x="5030645" y="5103080"/>
            <a:ext cx="1883577" cy="27044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456121" y="3550993"/>
            <a:ext cx="1140611" cy="35274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5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6"/>
    </mc:Choice>
    <mc:Fallback>
      <p:transition xmlns:p14="http://schemas.microsoft.com/office/powerpoint/2010/main" spd="slow" advTm="65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pi-mysq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18" y="1007929"/>
            <a:ext cx="4211995" cy="32603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Case Study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1 </a:t>
            </a:r>
            <a:r>
              <a:rPr lang="mr-IN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- Contention Detection By CPI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pPr marL="457190" lvl="1" indent="0">
              <a:buNone/>
            </a:pPr>
            <a:endParaRPr kumimoji="1" lang="en-US" altLang="zh-CN" dirty="0" smtClean="0"/>
          </a:p>
          <a:p>
            <a:pPr marL="457190" lvl="1" indent="0">
              <a:buNone/>
            </a:pPr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82505" y="1178921"/>
            <a:ext cx="4638635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Under </a:t>
            </a:r>
            <a:r>
              <a:rPr kumimoji="1" lang="en-US" altLang="zh-CN" sz="2000" dirty="0" err="1" smtClean="0"/>
              <a:t>sysbench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&amp; memory interference </a:t>
            </a:r>
            <a:r>
              <a:rPr kumimoji="1" lang="en-US" altLang="zh-CN" sz="2000" dirty="0" smtClean="0"/>
              <a:t>testing, MySQL TPS showed strong correlation with CPI</a:t>
            </a: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655876" y="1331321"/>
            <a:ext cx="78867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dirty="0" smtClean="0"/>
          </a:p>
        </p:txBody>
      </p:sp>
      <p:pic>
        <p:nvPicPr>
          <p:cNvPr id="3" name="图片 2" descr="mysql-t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" y="2560963"/>
            <a:ext cx="4638636" cy="35747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20490" y="4726817"/>
            <a:ext cx="37510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/>
              <a:t>Notes: While MySQL TPS got dropped, the CPI was increased significantly</a:t>
            </a:r>
            <a:endParaRPr kumimoji="1"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291816" y="4479891"/>
            <a:ext cx="1883577" cy="9610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4844658" y="1237257"/>
            <a:ext cx="1660158" cy="9610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759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19"/>
    </mc:Choice>
    <mc:Fallback>
      <p:transition xmlns:p14="http://schemas.microsoft.com/office/powerpoint/2010/main" spd="slow" advTm="5031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8056992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Case Study </a:t>
            </a:r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2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</a:t>
            </a:r>
            <a:r>
              <a:rPr lang="mr-IN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- Fix Skew Memory Access Pattern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2" name="图片 1" descr="perf-c2c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9" y="1130300"/>
            <a:ext cx="6199384" cy="3102670"/>
          </a:xfrm>
          <a:prstGeom prst="rect">
            <a:avLst/>
          </a:prstGeom>
        </p:spPr>
      </p:pic>
      <p:pic>
        <p:nvPicPr>
          <p:cNvPr id="11" name="图片 10" descr="perf-c2c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90" y="2882045"/>
            <a:ext cx="5936037" cy="329708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503477" y="1916595"/>
            <a:ext cx="2647903" cy="22336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396336" y="2882045"/>
            <a:ext cx="1373591" cy="22336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71" y="4609234"/>
            <a:ext cx="32572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Cache false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haring debug</a:t>
            </a:r>
          </a:p>
          <a:p>
            <a:pPr marL="342900" lvl="1" indent="-342900" algn="l">
              <a:buFont typeface="Arial"/>
              <a:buChar char="•"/>
            </a:pPr>
            <a:r>
              <a:rPr lang="en-US" altLang="zh-CN" sz="1600" dirty="0" smtClean="0"/>
              <a:t>Using </a:t>
            </a:r>
            <a:r>
              <a:rPr lang="en-US" altLang="zh-CN" sz="1600" dirty="0" smtClean="0"/>
              <a:t>perf c2c</a:t>
            </a:r>
          </a:p>
          <a:p>
            <a:pPr marL="342900" lvl="1" indent="-342900" algn="l">
              <a:buFont typeface="Arial"/>
              <a:buChar char="•"/>
            </a:pPr>
            <a:r>
              <a:rPr lang="en-US" altLang="zh-CN" sz="1600" dirty="0" smtClean="0"/>
              <a:t>Focus on HITM</a:t>
            </a:r>
          </a:p>
          <a:p>
            <a:pPr lvl="1" algn="l"/>
            <a:r>
              <a:rPr lang="en-US" altLang="zh-CN" sz="1600" dirty="0" smtClean="0"/>
              <a:t>      HITM </a:t>
            </a:r>
            <a:r>
              <a:rPr lang="en-US" altLang="zh-CN" sz="1600" dirty="0"/>
              <a:t>- Hit In The </a:t>
            </a:r>
            <a:r>
              <a:rPr lang="en-US" altLang="zh-CN" sz="1600" dirty="0" smtClean="0"/>
              <a:t>Modified</a:t>
            </a:r>
          </a:p>
          <a:p>
            <a:pPr marL="342900" lvl="1" indent="-342900" algn="l">
              <a:buFont typeface="Arial"/>
              <a:buChar char="•"/>
            </a:pPr>
            <a:r>
              <a:rPr kumimoji="1" lang="en-US" altLang="zh-CN" sz="1600" dirty="0" smtClean="0">
                <a:solidFill>
                  <a:schemeClr val="tx1"/>
                </a:solidFill>
              </a:rPr>
              <a:t>Perf Boost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17.96%</a:t>
            </a:r>
          </a:p>
          <a:p>
            <a:pPr marL="285750" lvl="3" indent="-285750" algn="l">
              <a:buFont typeface="Arial"/>
              <a:buChar char="•"/>
            </a:pPr>
            <a:endParaRPr lang="en-US" altLang="zh-C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7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92"/>
    </mc:Choice>
    <mc:Fallback>
      <p:transition xmlns:p14="http://schemas.microsoft.com/office/powerpoint/2010/main" spd="slow" advTm="930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42201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Performance Isolation </a:t>
            </a:r>
            <a:r>
              <a:rPr lang="mr-IN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-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On Demand Paging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85887" y="1153853"/>
            <a:ext cx="7886700" cy="3729714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Problem: Overheads from </a:t>
            </a:r>
            <a:r>
              <a:rPr kumimoji="1" lang="en-US" altLang="zh-CN" sz="2000" dirty="0"/>
              <a:t>k</a:t>
            </a:r>
            <a:r>
              <a:rPr kumimoji="1" lang="en-US" altLang="zh-CN" sz="2000" dirty="0" smtClean="0"/>
              <a:t>ernel paging mechanism</a:t>
            </a:r>
          </a:p>
          <a:p>
            <a:r>
              <a:rPr kumimoji="1" lang="en-US" altLang="zh-CN" sz="2000" dirty="0" smtClean="0"/>
              <a:t>Analysis: Kernel counters and dynamic tracing</a:t>
            </a:r>
          </a:p>
          <a:p>
            <a:r>
              <a:rPr kumimoji="1" lang="en-US" altLang="zh-CN" sz="2000" dirty="0" smtClean="0"/>
              <a:t>Solutions: Avoid </a:t>
            </a:r>
            <a:r>
              <a:rPr kumimoji="1" lang="en-US" altLang="zh-CN" sz="2000" dirty="0"/>
              <a:t>running into slow </a:t>
            </a:r>
            <a:r>
              <a:rPr kumimoji="1" lang="en-US" altLang="zh-CN" sz="2000" dirty="0" smtClean="0"/>
              <a:t>path</a:t>
            </a:r>
          </a:p>
          <a:p>
            <a:pPr lvl="1"/>
            <a:r>
              <a:rPr kumimoji="1" lang="en-US" altLang="zh-CN" sz="1600" dirty="0" smtClean="0"/>
              <a:t>Warm up and lock the pages</a:t>
            </a:r>
            <a:endParaRPr kumimoji="1" lang="en-US" altLang="zh-CN" sz="1600" dirty="0"/>
          </a:p>
          <a:p>
            <a:pPr lvl="1"/>
            <a:r>
              <a:rPr kumimoji="1" lang="en-US" altLang="zh-CN" sz="1600" dirty="0" smtClean="0"/>
              <a:t>Increase min_free_kbytes vs. memory utilization</a:t>
            </a:r>
          </a:p>
          <a:p>
            <a:pPr lvl="1"/>
            <a:r>
              <a:rPr kumimoji="1" lang="en-US" altLang="zh-CN" sz="1600" dirty="0" smtClean="0"/>
              <a:t>Google patch: per-memcg kswapd</a:t>
            </a:r>
            <a:r>
              <a:rPr kumimoji="1" lang="mr-IN" altLang="zh-CN" sz="1600" dirty="0" smtClean="0"/>
              <a:t> </a:t>
            </a:r>
            <a:r>
              <a:rPr kumimoji="1" lang="en-US" altLang="zh-CN" sz="1600" dirty="0" smtClean="0"/>
              <a:t>(incomplete &amp; need more enhancements) </a:t>
            </a:r>
          </a:p>
          <a:p>
            <a:pPr lvl="1"/>
            <a:endParaRPr kumimoji="1" lang="en-US" altLang="zh-CN" dirty="0" smtClean="0"/>
          </a:p>
          <a:p>
            <a:pPr marL="457190" lvl="1" indent="0">
              <a:buNone/>
            </a:pPr>
            <a:endParaRPr kumimoji="1" lang="en-US" altLang="zh-CN" dirty="0" smtClean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47556"/>
              </p:ext>
            </p:extLst>
          </p:nvPr>
        </p:nvGraphicFramePr>
        <p:xfrm>
          <a:off x="503473" y="2210554"/>
          <a:ext cx="8256893" cy="492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744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74"/>
    </mc:Choice>
    <mc:Fallback>
      <p:transition xmlns:p14="http://schemas.microsoft.com/office/powerpoint/2010/main" spd="slow" advTm="919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Performance Isolation Challenges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6" y="1178921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Constantly </a:t>
            </a:r>
            <a:r>
              <a:rPr lang="en-US" altLang="zh-CN" sz="2000" dirty="0"/>
              <a:t>varying </a:t>
            </a:r>
            <a:r>
              <a:rPr lang="en-US" altLang="zh-CN" sz="2000" dirty="0" smtClean="0"/>
              <a:t>load breaks static configurations</a:t>
            </a:r>
          </a:p>
          <a:p>
            <a:pPr lvl="1"/>
            <a:r>
              <a:rPr lang="en-US" altLang="zh-CN" sz="1600" dirty="0" smtClean="0"/>
              <a:t>Offline capacity </a:t>
            </a:r>
            <a:r>
              <a:rPr lang="en-US" altLang="zh-CN" sz="1600" dirty="0" smtClean="0"/>
              <a:t>planning is not accurate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Static RDT (CAT/MBA) </a:t>
            </a:r>
            <a:r>
              <a:rPr lang="en-US" altLang="zh-CN" sz="1600" dirty="0" smtClean="0"/>
              <a:t>configurations can be broken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Static cgroup upper limit, low limit, reclaim </a:t>
            </a:r>
            <a:r>
              <a:rPr lang="en-US" altLang="zh-CN" sz="1600" dirty="0" smtClean="0"/>
              <a:t>watermark can be broken</a:t>
            </a:r>
            <a:endParaRPr lang="en-US" altLang="zh-CN" sz="1600" dirty="0" smtClean="0"/>
          </a:p>
          <a:p>
            <a:r>
              <a:rPr lang="en-US" altLang="zh-CN" sz="2000" dirty="0" smtClean="0"/>
              <a:t>Too many slow path corner cases under low free memory conditions</a:t>
            </a:r>
            <a:endParaRPr lang="en-US" altLang="zh-CN" sz="2000" dirty="0"/>
          </a:p>
          <a:p>
            <a:pPr lvl="1"/>
            <a:r>
              <a:rPr lang="en-US" altLang="zh-CN" sz="1600" dirty="0"/>
              <a:t>Memcg direct reclaim jitters under heavy buffer IO</a:t>
            </a:r>
          </a:p>
          <a:p>
            <a:pPr lvl="1"/>
            <a:r>
              <a:rPr lang="en-US" altLang="zh-CN" sz="1600" dirty="0"/>
              <a:t>Memory fragmentation and compaction jitters for long uptime system</a:t>
            </a:r>
          </a:p>
          <a:p>
            <a:pPr lvl="1"/>
            <a:r>
              <a:rPr lang="en-US" altLang="zh-CN" sz="1600" dirty="0"/>
              <a:t>THP (Transparent Huge Page) jitters under latency sensitive use </a:t>
            </a:r>
            <a:r>
              <a:rPr lang="en-US" altLang="zh-CN" sz="1600" dirty="0" smtClean="0"/>
              <a:t>cases</a:t>
            </a:r>
            <a:endParaRPr lang="en-US" altLang="zh-CN" sz="2000" dirty="0" smtClean="0"/>
          </a:p>
          <a:p>
            <a:r>
              <a:rPr lang="en-US" altLang="zh-CN" sz="2000" dirty="0" smtClean="0"/>
              <a:t>Online diagnosis, many </a:t>
            </a:r>
            <a:r>
              <a:rPr lang="en-US" altLang="zh-CN" sz="2000" dirty="0" smtClean="0"/>
              <a:t>jitters can only be </a:t>
            </a:r>
            <a:r>
              <a:rPr lang="en-US" altLang="zh-CN" sz="2000" dirty="0" smtClean="0"/>
              <a:t>found on real environment</a:t>
            </a:r>
            <a:endParaRPr lang="en-US" altLang="zh-CN" sz="2000" dirty="0" smtClean="0"/>
          </a:p>
          <a:p>
            <a:pPr lvl="1"/>
            <a:r>
              <a:rPr kumimoji="1" lang="en-US" altLang="zh-CN" sz="1600" dirty="0" smtClean="0"/>
              <a:t>Couldn’t be reproduced in </a:t>
            </a:r>
            <a:r>
              <a:rPr lang="en-US" altLang="zh-CN" sz="1600" dirty="0" smtClean="0"/>
              <a:t>the local </a:t>
            </a:r>
            <a:r>
              <a:rPr lang="en-US" altLang="zh-CN" sz="1600" dirty="0"/>
              <a:t>synthetic</a:t>
            </a:r>
            <a:r>
              <a:rPr kumimoji="1" lang="en-US" altLang="zh-CN" sz="1600" dirty="0"/>
              <a:t> test </a:t>
            </a:r>
            <a:r>
              <a:rPr kumimoji="1" lang="en-US" altLang="zh-CN" sz="1600" dirty="0" smtClean="0"/>
              <a:t>environment</a:t>
            </a:r>
          </a:p>
          <a:p>
            <a:pPr lvl="1"/>
            <a:r>
              <a:rPr kumimoji="1" lang="en-US" altLang="zh-CN" sz="1600" dirty="0"/>
              <a:t>Need continuous QoS data collecting and </a:t>
            </a:r>
            <a:r>
              <a:rPr kumimoji="1" lang="en-US" altLang="zh-CN" sz="1600" dirty="0" smtClean="0"/>
              <a:t>monitoring</a:t>
            </a:r>
          </a:p>
          <a:p>
            <a:pPr lvl="1"/>
            <a:r>
              <a:rPr kumimoji="1" lang="en-US" altLang="zh-CN" sz="1600" dirty="0" smtClean="0"/>
              <a:t>Need online full stack tracing</a:t>
            </a:r>
          </a:p>
          <a:p>
            <a:r>
              <a:rPr kumimoji="1" lang="en-US" altLang="zh-CN" sz="2000" dirty="0" smtClean="0"/>
              <a:t>Lack of cluster range QoS data </a:t>
            </a:r>
            <a:r>
              <a:rPr lang="en-US" altLang="zh-CN" sz="2000" dirty="0" smtClean="0"/>
              <a:t>statistics</a:t>
            </a:r>
          </a:p>
          <a:p>
            <a:pPr lvl="1"/>
            <a:r>
              <a:rPr lang="en-US" altLang="zh-CN" sz="1600" dirty="0" smtClean="0"/>
              <a:t>Counter based metrics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is not meaningful, and couldn’t be used for cluster statistic</a:t>
            </a:r>
          </a:p>
          <a:p>
            <a:pPr lvl="1"/>
            <a:r>
              <a:rPr kumimoji="1" lang="en-US" altLang="zh-CN" sz="1600" dirty="0" smtClean="0"/>
              <a:t>Fine granularity statistics, for example, cgroup, task levels</a:t>
            </a:r>
            <a:endParaRPr kumimoji="1" lang="en-US" altLang="zh-CN" sz="1400" dirty="0" smtClean="0"/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212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82"/>
    </mc:Choice>
    <mc:Fallback>
      <p:transition xmlns:p14="http://schemas.microsoft.com/office/powerpoint/2010/main" spd="slow" advTm="1420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91" y="-16980"/>
            <a:ext cx="4549942" cy="474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096" y="1"/>
            <a:ext cx="2742032" cy="47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95337" cy="4723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334" y="-13470"/>
            <a:ext cx="2462666" cy="4745725"/>
          </a:xfrm>
          <a:prstGeom prst="rect">
            <a:avLst/>
          </a:prstGeom>
        </p:spPr>
      </p:pic>
      <p:sp>
        <p:nvSpPr>
          <p:cNvPr id="65" name="Rectangle 48"/>
          <p:cNvSpPr/>
          <p:nvPr/>
        </p:nvSpPr>
        <p:spPr>
          <a:xfrm>
            <a:off x="0" y="0"/>
            <a:ext cx="9144000" cy="4732255"/>
          </a:xfrm>
          <a:prstGeom prst="rect">
            <a:avLst/>
          </a:prstGeom>
          <a:gradFill>
            <a:gsLst>
              <a:gs pos="0">
                <a:schemeClr val="bg1">
                  <a:lumMod val="80000"/>
                  <a:lumOff val="20000"/>
                  <a:alpha val="9000"/>
                </a:schemeClr>
              </a:gs>
              <a:gs pos="100000">
                <a:schemeClr val="bg1">
                  <a:alpha val="87000"/>
                  <a:lumMod val="83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30240" tIns="15120" rIns="30240" bIns="15120" rtlCol="0" anchor="ctr"/>
          <a:lstStyle/>
          <a:p>
            <a:pPr defTabSz="38404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BE" sz="1700" b="1" kern="1200" dirty="0">
              <a:latin typeface="Arial" panose="020B0604020202020204"/>
              <a:ea typeface=""/>
              <a:cs typeface="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8846" y="5155060"/>
            <a:ext cx="2312246" cy="500444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3000" dirty="0" smtClean="0">
                <a:solidFill>
                  <a:srgbClr val="0070C0"/>
                </a:solidFill>
                <a:ea typeface="Arial" charset="0"/>
                <a:cs typeface="Arial" charset="0"/>
              </a:rPr>
              <a:t>1. Background</a:t>
            </a:r>
            <a:endParaRPr lang="en-US" altLang="zh-CN" sz="3000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ransition xmlns:p14="http://schemas.microsoft.com/office/powerpoint/2010/main" spd="slow" advTm="204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Possible Solutions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6" y="1178921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Dynamic resource allocator for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onstantly </a:t>
            </a:r>
            <a:r>
              <a:rPr lang="en-US" altLang="zh-CN" sz="2000" dirty="0"/>
              <a:t>varying </a:t>
            </a:r>
            <a:r>
              <a:rPr lang="en-US" altLang="zh-CN" sz="2000" dirty="0" smtClean="0"/>
              <a:t>load</a:t>
            </a:r>
          </a:p>
          <a:p>
            <a:pPr lvl="1"/>
            <a:r>
              <a:rPr lang="en-US" altLang="zh-CN" sz="1600" dirty="0" smtClean="0"/>
              <a:t>Real time resource conflicts detection</a:t>
            </a:r>
          </a:p>
          <a:p>
            <a:pPr lvl="1"/>
            <a:r>
              <a:rPr lang="en-US" altLang="zh-CN" sz="1600" dirty="0" smtClean="0"/>
              <a:t>Dynamic resource allocation for resilience handling</a:t>
            </a:r>
          </a:p>
          <a:p>
            <a:r>
              <a:rPr lang="en-US" altLang="zh-CN" sz="2000" dirty="0" smtClean="0"/>
              <a:t>Avoid long-tail performance issue under low free memory conditions</a:t>
            </a:r>
            <a:endParaRPr lang="en-US" altLang="zh-CN" sz="2000" dirty="0"/>
          </a:p>
          <a:p>
            <a:pPr lvl="1"/>
            <a:r>
              <a:rPr lang="en-US" altLang="zh-CN" sz="1600" dirty="0" smtClean="0"/>
              <a:t>Smarter capacity planning, not only offline, but also online</a:t>
            </a:r>
          </a:p>
          <a:p>
            <a:pPr lvl="1"/>
            <a:r>
              <a:rPr lang="en-US" altLang="zh-CN" sz="1600" dirty="0" smtClean="0"/>
              <a:t>Smarter resource resource overcommit algorithm</a:t>
            </a:r>
            <a:endParaRPr lang="en-US" altLang="zh-CN" sz="1600" dirty="0"/>
          </a:p>
          <a:p>
            <a:r>
              <a:rPr lang="en-US" altLang="zh-CN" sz="2000" dirty="0" smtClean="0"/>
              <a:t>Online &amp; offline data collecting, diagnosis and prediction</a:t>
            </a:r>
            <a:endParaRPr lang="en-US" altLang="zh-CN" sz="2000" dirty="0"/>
          </a:p>
          <a:p>
            <a:pPr lvl="1"/>
            <a:r>
              <a:rPr kumimoji="1" lang="en-US" altLang="zh-CN" sz="1600" dirty="0" smtClean="0"/>
              <a:t>QoS data analysis in cluster range</a:t>
            </a:r>
          </a:p>
          <a:p>
            <a:pPr lvl="1"/>
            <a:r>
              <a:rPr kumimoji="1" lang="en-US" altLang="zh-CN" sz="1600" dirty="0" smtClean="0"/>
              <a:t>Jitter data collecting and diagnosis</a:t>
            </a:r>
          </a:p>
          <a:p>
            <a:pPr lvl="1"/>
            <a:r>
              <a:rPr kumimoji="1" lang="en-US" altLang="zh-CN" sz="1600" dirty="0" smtClean="0"/>
              <a:t>Semi-real time analysis and prediction</a:t>
            </a:r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8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10"/>
    </mc:Choice>
    <mc:Fallback>
      <p:transition xmlns:p14="http://schemas.microsoft.com/office/powerpoint/2010/main" spd="slow" advTm="533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Cluster QoS </a:t>
            </a:r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Data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Normalization 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5" y="1178921"/>
            <a:ext cx="8021713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Counter based metrics are not good for latency analysis</a:t>
            </a:r>
          </a:p>
          <a:p>
            <a:pPr lvl="1"/>
            <a:r>
              <a:rPr kumimoji="1" lang="en-US" altLang="zh-CN" sz="1600" dirty="0" smtClean="0"/>
              <a:t>TLB miss, Cache miss, Page fault, Alloc stall, Compact stall</a:t>
            </a:r>
          </a:p>
          <a:p>
            <a:r>
              <a:rPr kumimoji="1" lang="en-US" altLang="zh-CN" sz="2000" dirty="0" smtClean="0"/>
              <a:t>Use time based metrics for cluster data normalization</a:t>
            </a:r>
          </a:p>
          <a:p>
            <a:pPr lvl="1"/>
            <a:r>
              <a:rPr lang="en-US" altLang="zh-CN" sz="1600" dirty="0"/>
              <a:t>m</a:t>
            </a:r>
            <a:r>
              <a:rPr lang="en-US" altLang="zh-CN" sz="1600" dirty="0" smtClean="0"/>
              <a:t>emdelay</a:t>
            </a:r>
            <a:endParaRPr lang="en-US" altLang="zh-CN" sz="1600" dirty="0"/>
          </a:p>
          <a:p>
            <a:pPr lvl="2"/>
            <a:r>
              <a:rPr lang="en-US" altLang="zh-CN" sz="1400" dirty="0" smtClean="0"/>
              <a:t>Translated </a:t>
            </a:r>
            <a:r>
              <a:rPr lang="en-US" altLang="zh-CN" sz="1400" dirty="0"/>
              <a:t>delays </a:t>
            </a:r>
            <a:r>
              <a:rPr lang="en-US" altLang="zh-CN" sz="1400" dirty="0" smtClean="0"/>
              <a:t>from counters into </a:t>
            </a:r>
            <a:r>
              <a:rPr lang="en-US" altLang="zh-CN" sz="1400" dirty="0"/>
              <a:t>a pressure percentage of lost </a:t>
            </a:r>
            <a:r>
              <a:rPr lang="en-US" altLang="zh-CN" sz="1400" dirty="0" smtClean="0"/>
              <a:t>wall time</a:t>
            </a:r>
            <a:endParaRPr kumimoji="1" lang="en-US" altLang="zh-CN" sz="1400" dirty="0" smtClean="0"/>
          </a:p>
          <a:p>
            <a:pPr lvl="1"/>
            <a:endParaRPr kumimoji="1" lang="en-US" altLang="zh-CN" sz="1400" dirty="0" smtClean="0"/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sz="1600" dirty="0" smtClean="0"/>
          </a:p>
          <a:p>
            <a:pPr lvl="1"/>
            <a:r>
              <a:rPr kumimoji="1" lang="en-US" altLang="zh-CN" sz="1600" dirty="0" smtClean="0"/>
              <a:t>PSI </a:t>
            </a:r>
            <a:r>
              <a:rPr kumimoji="1" lang="en-US" altLang="zh-CN" sz="1600" dirty="0"/>
              <a:t>-</a:t>
            </a:r>
            <a:r>
              <a:rPr kumimoji="1" lang="en-US" altLang="zh-CN" sz="1600" dirty="0" smtClean="0"/>
              <a:t> next version of memdelay</a:t>
            </a:r>
            <a:endParaRPr kumimoji="1" lang="en-US" altLang="zh-CN" sz="1600" dirty="0"/>
          </a:p>
          <a:p>
            <a:pPr lvl="2"/>
            <a:r>
              <a:rPr lang="en-US" altLang="zh-CN" sz="1400" dirty="0" smtClean="0"/>
              <a:t>Expand the ideas to cover pressure </a:t>
            </a:r>
            <a:r>
              <a:rPr lang="en-US" altLang="zh-CN" sz="1400" dirty="0"/>
              <a:t>stall information for CPU, memory, and </a:t>
            </a:r>
            <a:r>
              <a:rPr lang="en-US" altLang="zh-CN" sz="1400" dirty="0" smtClean="0"/>
              <a:t>IO</a:t>
            </a:r>
            <a:endParaRPr kumimoji="1" lang="en-US" altLang="zh-CN" sz="2400" dirty="0" smtClean="0"/>
          </a:p>
        </p:txBody>
      </p:sp>
      <p:grpSp>
        <p:nvGrpSpPr>
          <p:cNvPr id="11" name="组 10"/>
          <p:cNvGrpSpPr/>
          <p:nvPr/>
        </p:nvGrpSpPr>
        <p:grpSpPr>
          <a:xfrm>
            <a:off x="556139" y="2975148"/>
            <a:ext cx="6205218" cy="1516504"/>
            <a:chOff x="527237" y="5397500"/>
            <a:chExt cx="5909074" cy="1249680"/>
          </a:xfrm>
        </p:grpSpPr>
        <p:sp>
          <p:nvSpPr>
            <p:cNvPr id="12" name="减 11"/>
            <p:cNvSpPr/>
            <p:nvPr/>
          </p:nvSpPr>
          <p:spPr>
            <a:xfrm>
              <a:off x="527237" y="5824220"/>
              <a:ext cx="5200463" cy="822960"/>
            </a:xfrm>
            <a:prstGeom prst="mathMinu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altLang="zh-CN" dirty="0" smtClean="0">
                <a:solidFill>
                  <a:schemeClr val="tx1"/>
                </a:solidFill>
              </a:endParaRPr>
            </a:p>
            <a:p>
              <a:r>
                <a:rPr lang="en-US" altLang="zh-CN" sz="1600" dirty="0" smtClean="0">
                  <a:solidFill>
                    <a:schemeClr val="tx1"/>
                  </a:solidFill>
                </a:rPr>
                <a:t>Monitor interval (Wall Time)</a:t>
              </a:r>
            </a:p>
          </p:txBody>
        </p:sp>
        <p:sp>
          <p:nvSpPr>
            <p:cNvPr id="13" name="减 12"/>
            <p:cNvSpPr/>
            <p:nvPr/>
          </p:nvSpPr>
          <p:spPr>
            <a:xfrm>
              <a:off x="887890" y="5583876"/>
              <a:ext cx="2515710" cy="914400"/>
            </a:xfrm>
            <a:prstGeom prst="mathMinus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3008" y="5397500"/>
              <a:ext cx="3953303" cy="26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tx1"/>
                  </a:solidFill>
                </a:rPr>
                <a:t>m</a:t>
              </a:r>
              <a:r>
                <a:rPr kumimoji="1" lang="en-US" altLang="zh-CN" sz="1600" dirty="0" smtClean="0">
                  <a:solidFill>
                    <a:schemeClr val="tx1"/>
                  </a:solidFill>
                </a:rPr>
                <a:t>emdelay by </a:t>
              </a:r>
              <a:r>
                <a:rPr lang="en-US" altLang="zh-CN" sz="1600" dirty="0"/>
                <a:t>Johannes Weiner</a:t>
              </a:r>
              <a:r>
                <a:rPr kumimoji="1" lang="en-US" altLang="zh-CN" sz="1600" dirty="0" smtClean="0">
                  <a:solidFill>
                    <a:schemeClr val="tx1"/>
                  </a:solidFill>
                </a:rPr>
                <a:t> 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67826" y="5671424"/>
              <a:ext cx="2083910" cy="278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chemeClr val="tx1"/>
                  </a:solidFill>
                </a:rPr>
                <a:t>Slow Path time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513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48"/>
    </mc:Choice>
    <mc:Fallback>
      <p:transition xmlns:p14="http://schemas.microsoft.com/office/powerpoint/2010/main" spd="slow" advTm="7494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Example 1: TLB Miss Data Normalization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5" y="1178921"/>
            <a:ext cx="8021713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Time based TLB miss analysis</a:t>
            </a:r>
          </a:p>
        </p:txBody>
      </p:sp>
      <p:pic>
        <p:nvPicPr>
          <p:cNvPr id="3" name="图片 2" descr="屏幕快照 2018-06-07 下午9.51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9" y="1802071"/>
            <a:ext cx="7663009" cy="4313179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503476" y="5220664"/>
            <a:ext cx="7951158" cy="894586"/>
            <a:chOff x="503476" y="5220664"/>
            <a:chExt cx="7951158" cy="894586"/>
          </a:xfrm>
        </p:grpSpPr>
        <p:sp>
          <p:nvSpPr>
            <p:cNvPr id="17" name="可选流程 16"/>
            <p:cNvSpPr/>
            <p:nvPr/>
          </p:nvSpPr>
          <p:spPr>
            <a:xfrm>
              <a:off x="503476" y="5220664"/>
              <a:ext cx="7886700" cy="894586"/>
            </a:xfrm>
            <a:prstGeom prst="flowChartAlternateProcess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80033" y="5377405"/>
              <a:ext cx="3774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/>
                <a:buChar char="•"/>
              </a:pPr>
              <a:r>
                <a:rPr kumimoji="1" lang="en-US" altLang="zh-CN" sz="1600" dirty="0" smtClean="0">
                  <a:solidFill>
                    <a:srgbClr val="FF0000"/>
                  </a:solidFill>
                </a:rPr>
                <a:t>7% TLB miss time in past 7 seconds</a:t>
              </a:r>
              <a:endParaRPr kumimoji="1" lang="zh-CN" altLang="en-US" sz="20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671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26"/>
    </mc:Choice>
    <mc:Fallback>
      <p:transition xmlns:p14="http://schemas.microsoft.com/office/powerpoint/2010/main" spd="slow" advTm="5202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Example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2: Direct Reclaim </a:t>
            </a:r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Data 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Normalization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5" y="1178921"/>
            <a:ext cx="8021713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Direct reclaim</a:t>
            </a:r>
          </a:p>
          <a:p>
            <a:pPr lvl="1"/>
            <a:r>
              <a:rPr kumimoji="1" lang="en-US" altLang="zh-CN" sz="1600" dirty="0" smtClean="0"/>
              <a:t>The allocstall counter in /proc/vmstat</a:t>
            </a:r>
          </a:p>
          <a:p>
            <a:pPr lvl="1"/>
            <a:r>
              <a:rPr kumimoji="1" lang="en-US" altLang="zh-CN" sz="1600" dirty="0" smtClean="0"/>
              <a:t>Direct reclaim tracepoints</a:t>
            </a:r>
          </a:p>
          <a:p>
            <a:pPr marL="457190" lvl="1" indent="0">
              <a:buNone/>
            </a:pPr>
            <a:r>
              <a:rPr kumimoji="1" lang="en-US" altLang="zh-CN" sz="1600" dirty="0" smtClean="0"/>
              <a:t>     </a:t>
            </a:r>
            <a:r>
              <a:rPr kumimoji="1" lang="en-US" altLang="zh-CN" sz="1400" dirty="0" smtClean="0"/>
              <a:t>vmscan</a:t>
            </a:r>
            <a:r>
              <a:rPr kumimoji="1" lang="en-US" altLang="zh-CN" sz="1400" dirty="0"/>
              <a:t>:mm_vmscan_direct_reclaim_begin</a:t>
            </a:r>
            <a:br>
              <a:rPr kumimoji="1" lang="en-US" altLang="zh-CN" sz="1400" dirty="0"/>
            </a:br>
            <a:r>
              <a:rPr kumimoji="1" lang="en-US" altLang="zh-CN" sz="1400" dirty="0"/>
              <a:t>  </a:t>
            </a:r>
            <a:r>
              <a:rPr kumimoji="1" lang="en-US" altLang="zh-CN" sz="1400" dirty="0" smtClean="0"/>
              <a:t>    vmscan</a:t>
            </a:r>
            <a:r>
              <a:rPr kumimoji="1" lang="en-US" altLang="zh-CN" sz="1400" dirty="0"/>
              <a:t>:mm_vmscan_direct_reclaim_end</a:t>
            </a:r>
            <a:endParaRPr kumimoji="1" lang="en-US" altLang="zh-CN" sz="1600" dirty="0" smtClean="0"/>
          </a:p>
        </p:txBody>
      </p:sp>
      <p:pic>
        <p:nvPicPr>
          <p:cNvPr id="11" name="图片 10" descr="direct_reclai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8" y="2748690"/>
            <a:ext cx="5154364" cy="3430438"/>
          </a:xfrm>
          <a:prstGeom prst="rect">
            <a:avLst/>
          </a:prstGeom>
        </p:spPr>
      </p:pic>
      <p:sp>
        <p:nvSpPr>
          <p:cNvPr id="12" name="可选流程 11"/>
          <p:cNvSpPr/>
          <p:nvPr/>
        </p:nvSpPr>
        <p:spPr>
          <a:xfrm>
            <a:off x="3163139" y="2748690"/>
            <a:ext cx="834881" cy="3359890"/>
          </a:xfrm>
          <a:prstGeom prst="flowChartAlternateProcess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291497" y="3821432"/>
            <a:ext cx="35725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 smtClean="0"/>
              <a:t>Direct reclaim latency histogram for a cluster</a:t>
            </a:r>
          </a:p>
          <a:p>
            <a:pPr marL="285750" indent="-285750" algn="l">
              <a:buFont typeface="Arial"/>
              <a:buChar char="•"/>
            </a:pPr>
            <a:r>
              <a:rPr kumimoji="1" lang="en-US" altLang="zh-CN" sz="1600" dirty="0" smtClean="0"/>
              <a:t>Latency range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CN" sz="1600" dirty="0" smtClean="0"/>
              <a:t>Cumulative statistical data</a:t>
            </a:r>
            <a:endParaRPr kumimoji="1" lang="zh-CN" altLang="en-US" sz="1600" dirty="0"/>
          </a:p>
        </p:txBody>
      </p:sp>
      <p:pic>
        <p:nvPicPr>
          <p:cNvPr id="3" name="图片 2" descr="reclaim-latenc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36" y="740000"/>
            <a:ext cx="3253330" cy="3081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16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74"/>
    </mc:Choice>
    <mc:Fallback>
      <p:transition xmlns:p14="http://schemas.microsoft.com/office/powerpoint/2010/main" spd="slow" advTm="3707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91" y="-16980"/>
            <a:ext cx="4549942" cy="474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096" y="1"/>
            <a:ext cx="2742032" cy="47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95337" cy="4723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334" y="-13470"/>
            <a:ext cx="2462666" cy="4745725"/>
          </a:xfrm>
          <a:prstGeom prst="rect">
            <a:avLst/>
          </a:prstGeom>
        </p:spPr>
      </p:pic>
      <p:sp>
        <p:nvSpPr>
          <p:cNvPr id="65" name="Rectangle 48"/>
          <p:cNvSpPr/>
          <p:nvPr/>
        </p:nvSpPr>
        <p:spPr>
          <a:xfrm>
            <a:off x="0" y="0"/>
            <a:ext cx="9144000" cy="4732255"/>
          </a:xfrm>
          <a:prstGeom prst="rect">
            <a:avLst/>
          </a:prstGeom>
          <a:gradFill>
            <a:gsLst>
              <a:gs pos="0">
                <a:schemeClr val="bg1">
                  <a:lumMod val="80000"/>
                  <a:lumOff val="20000"/>
                  <a:alpha val="9000"/>
                </a:schemeClr>
              </a:gs>
              <a:gs pos="100000">
                <a:schemeClr val="bg1">
                  <a:alpha val="87000"/>
                  <a:lumMod val="83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30240" tIns="15120" rIns="30240" bIns="15120" rtlCol="0" anchor="ctr"/>
          <a:lstStyle/>
          <a:p>
            <a:pPr defTabSz="38404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BE" sz="1700" b="1" kern="1200" dirty="0">
              <a:latin typeface="Arial" panose="020B0604020202020204"/>
              <a:ea typeface=""/>
              <a:cs typeface="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0488" y="5155060"/>
            <a:ext cx="2668977" cy="500444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3000" dirty="0" smtClean="0">
                <a:solidFill>
                  <a:srgbClr val="0070C0"/>
                </a:solidFill>
                <a:ea typeface="Arial" charset="0"/>
                <a:cs typeface="Arial" charset="0"/>
              </a:rPr>
              <a:t>3. Fault Isolation </a:t>
            </a:r>
            <a:endParaRPr lang="en-US" altLang="zh-CN" sz="3000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79287"/>
      </p:ext>
    </p:extLst>
  </p:cSld>
  <p:clrMapOvr>
    <a:masterClrMapping/>
  </p:clrMapOvr>
  <p:transition xmlns:p14="http://schemas.microsoft.com/office/powerpoint/2010/main" spd="slow" advTm="10997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4764504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Faults &amp; QoS Impacts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853062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Software Fault</a:t>
            </a:r>
          </a:p>
          <a:p>
            <a:pPr lvl="1"/>
            <a:r>
              <a:rPr kumimoji="1" lang="en-US" altLang="zh-CN" sz="1600" dirty="0" smtClean="0"/>
              <a:t>OOM Handling</a:t>
            </a:r>
          </a:p>
          <a:p>
            <a:pPr lvl="1"/>
            <a:r>
              <a:rPr kumimoji="1" lang="en-US" altLang="zh-CN" sz="1600" dirty="0" smtClean="0"/>
              <a:t>Split-lock usage</a:t>
            </a:r>
          </a:p>
          <a:p>
            <a:pPr lvl="1"/>
            <a:r>
              <a:rPr kumimoji="1" lang="en-US" altLang="zh-CN" sz="1600" dirty="0" smtClean="0"/>
              <a:t>Segfault from application</a:t>
            </a:r>
          </a:p>
          <a:p>
            <a:r>
              <a:rPr kumimoji="1" lang="en-US" altLang="zh-CN" sz="2000" dirty="0" smtClean="0"/>
              <a:t>Hardware Fault</a:t>
            </a:r>
            <a:endParaRPr kumimoji="1" lang="en-US" altLang="zh-CN" sz="1800" dirty="0" smtClean="0"/>
          </a:p>
          <a:p>
            <a:pPr lvl="1"/>
            <a:r>
              <a:rPr kumimoji="1" lang="en-US" altLang="zh-CN" sz="1600" dirty="0" smtClean="0"/>
              <a:t>CE - Correctable Error</a:t>
            </a:r>
          </a:p>
          <a:p>
            <a:pPr lvl="1"/>
            <a:r>
              <a:rPr kumimoji="1" lang="en-US" altLang="zh-CN" sz="1600" dirty="0" smtClean="0"/>
              <a:t>UE</a:t>
            </a: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- Uncorrectable Error</a:t>
            </a:r>
          </a:p>
          <a:p>
            <a:r>
              <a:rPr kumimoji="1" lang="en-US" altLang="zh-CN" sz="2000" dirty="0" smtClean="0"/>
              <a:t>QoS impacts</a:t>
            </a:r>
          </a:p>
          <a:p>
            <a:pPr lvl="1"/>
            <a:r>
              <a:rPr kumimoji="1" lang="en-US" altLang="zh-CN" sz="1600" dirty="0" smtClean="0"/>
              <a:t>OS jitters caused by errors handling</a:t>
            </a:r>
          </a:p>
          <a:p>
            <a:pPr lvl="1"/>
            <a:r>
              <a:rPr kumimoji="1" lang="en-US" altLang="zh-CN" sz="1600" dirty="0"/>
              <a:t>Memory access </a:t>
            </a:r>
            <a:r>
              <a:rPr kumimoji="1" lang="en-US" altLang="zh-CN" sz="1600" dirty="0" smtClean="0"/>
              <a:t>latency</a:t>
            </a:r>
          </a:p>
          <a:p>
            <a:pPr lvl="2"/>
            <a:endParaRPr kumimoji="1" lang="en-US" altLang="zh-CN" sz="1400" dirty="0" smtClean="0"/>
          </a:p>
          <a:p>
            <a:pPr lvl="2"/>
            <a:endParaRPr kumimoji="1" lang="en-US" altLang="zh-CN" sz="1400" dirty="0" smtClean="0"/>
          </a:p>
          <a:p>
            <a:pPr lvl="2"/>
            <a:endParaRPr kumimoji="1" lang="en-US" altLang="zh-CN" sz="1400" dirty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750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66"/>
    </mc:Choice>
    <mc:Fallback>
      <p:transition xmlns:p14="http://schemas.microsoft.com/office/powerpoint/2010/main" spd="slow" advTm="299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4764504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Fault Isolation Challenges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853062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The significant interferences from faulty Cgroup</a:t>
            </a:r>
          </a:p>
          <a:p>
            <a:pPr lvl="1"/>
            <a:r>
              <a:rPr kumimoji="1" lang="en-US" altLang="zh-CN" sz="1600" dirty="0" smtClean="0"/>
              <a:t>Fault handling </a:t>
            </a:r>
            <a:r>
              <a:rPr kumimoji="1" lang="en-US" altLang="zh-CN" sz="1600" dirty="0"/>
              <a:t>code</a:t>
            </a:r>
          </a:p>
          <a:p>
            <a:pPr lvl="2"/>
            <a:r>
              <a:rPr kumimoji="1" lang="en-US" altLang="zh-CN" sz="1400" dirty="0" smtClean="0"/>
              <a:t>Contention from global locks</a:t>
            </a:r>
            <a:endParaRPr kumimoji="1" lang="en-US" altLang="zh-CN" sz="1400" dirty="0"/>
          </a:p>
          <a:p>
            <a:pPr lvl="2"/>
            <a:r>
              <a:rPr kumimoji="1" lang="en-US" altLang="zh-CN" sz="1400" dirty="0" smtClean="0"/>
              <a:t>Priority </a:t>
            </a:r>
            <a:r>
              <a:rPr kumimoji="1" lang="en-US" altLang="zh-CN" sz="1400" dirty="0"/>
              <a:t>Inversion</a:t>
            </a:r>
          </a:p>
          <a:p>
            <a:pPr lvl="2"/>
            <a:r>
              <a:rPr kumimoji="1" lang="en-US" altLang="zh-CN" sz="1400" dirty="0"/>
              <a:t>TLB flush </a:t>
            </a:r>
            <a:r>
              <a:rPr kumimoji="1" lang="en-US" altLang="zh-CN" sz="1400" dirty="0" smtClean="0"/>
              <a:t>interrupts</a:t>
            </a:r>
          </a:p>
          <a:p>
            <a:pPr lvl="2"/>
            <a:r>
              <a:rPr kumimoji="1" lang="en-US" altLang="zh-CN" sz="1400" dirty="0" smtClean="0"/>
              <a:t>IO pressure caused by core dump</a:t>
            </a:r>
            <a:endParaRPr kumimoji="1" lang="en-US" altLang="zh-CN" sz="1400" dirty="0"/>
          </a:p>
          <a:p>
            <a:pPr lvl="1"/>
            <a:r>
              <a:rPr kumimoji="1" lang="en-US" altLang="zh-CN" sz="1600" dirty="0"/>
              <a:t>S</a:t>
            </a:r>
            <a:r>
              <a:rPr kumimoji="1" lang="en-US" altLang="zh-CN" sz="1600" dirty="0" smtClean="0"/>
              <a:t>plit-lock usage from buggy application</a:t>
            </a:r>
          </a:p>
          <a:p>
            <a:pPr lvl="1"/>
            <a:r>
              <a:rPr kumimoji="1" lang="en-US" altLang="zh-CN" sz="1600" dirty="0" smtClean="0"/>
              <a:t>Error </a:t>
            </a:r>
            <a:r>
              <a:rPr kumimoji="1" lang="en-US" altLang="zh-CN" sz="1600" dirty="0"/>
              <a:t>interrupts triggered </a:t>
            </a:r>
            <a:r>
              <a:rPr kumimoji="1" lang="en-US" altLang="zh-CN" sz="1600" dirty="0" smtClean="0"/>
              <a:t>by hardware </a:t>
            </a:r>
            <a:r>
              <a:rPr kumimoji="1" lang="en-US" altLang="zh-CN" sz="1600" dirty="0"/>
              <a:t>errors</a:t>
            </a:r>
          </a:p>
          <a:p>
            <a:pPr lvl="2"/>
            <a:r>
              <a:rPr kumimoji="1" lang="en-US" altLang="zh-CN" sz="1400" dirty="0"/>
              <a:t>CMCI, NMI, SMI interrupts</a:t>
            </a:r>
          </a:p>
          <a:p>
            <a:r>
              <a:rPr kumimoji="1" lang="en-US" altLang="zh-CN" sz="2000" dirty="0" smtClean="0"/>
              <a:t>OOM </a:t>
            </a:r>
            <a:r>
              <a:rPr kumimoji="1" lang="en-US" altLang="zh-CN" sz="2000" dirty="0"/>
              <a:t>kill is </a:t>
            </a:r>
            <a:r>
              <a:rPr kumimoji="1" lang="en-US" altLang="zh-CN" sz="2000" dirty="0" smtClean="0"/>
              <a:t>NOT reliable, and has long </a:t>
            </a:r>
            <a:r>
              <a:rPr kumimoji="1" lang="en-US" altLang="zh-CN" sz="2000" dirty="0"/>
              <a:t>latency </a:t>
            </a:r>
            <a:endParaRPr kumimoji="1" lang="en-US" altLang="zh-CN" sz="2000" dirty="0" smtClean="0"/>
          </a:p>
          <a:p>
            <a:pPr lvl="1"/>
            <a:r>
              <a:rPr kumimoji="1" lang="en-US" altLang="zh-CN" sz="1600" dirty="0"/>
              <a:t>Resource </a:t>
            </a:r>
            <a:r>
              <a:rPr kumimoji="1" lang="en-US" altLang="zh-CN" sz="1600" dirty="0" smtClean="0"/>
              <a:t>starving under cgroup OOM handling</a:t>
            </a:r>
          </a:p>
          <a:p>
            <a:r>
              <a:rPr kumimoji="1" lang="en-US" altLang="zh-CN" sz="2000" dirty="0" smtClean="0"/>
              <a:t>Lack of cluster online/offline faults statistics</a:t>
            </a:r>
          </a:p>
          <a:p>
            <a:r>
              <a:rPr kumimoji="1" lang="en-US" altLang="zh-CN" sz="2000" dirty="0" smtClean="0"/>
              <a:t>Difficult to predict memory faults</a:t>
            </a:r>
            <a:endParaRPr kumimoji="1" lang="en-US" altLang="zh-CN" sz="1800" dirty="0" smtClean="0"/>
          </a:p>
          <a:p>
            <a:pPr lvl="2"/>
            <a:endParaRPr kumimoji="1" lang="en-US" altLang="zh-CN" sz="1400" dirty="0" smtClean="0"/>
          </a:p>
          <a:p>
            <a:pPr lvl="2"/>
            <a:endParaRPr kumimoji="1" lang="en-US" altLang="zh-CN" sz="1400" dirty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237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01"/>
    </mc:Choice>
    <mc:Fallback>
      <p:transition xmlns:p14="http://schemas.microsoft.com/office/powerpoint/2010/main" spd="slow" advTm="64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Fault Handling Improvements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6" y="1178921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Cgroup OOM improvements</a:t>
            </a:r>
          </a:p>
          <a:p>
            <a:pPr lvl="1"/>
            <a:r>
              <a:rPr kumimoji="1" lang="en-US" altLang="zh-CN" sz="1600" dirty="0"/>
              <a:t>P</a:t>
            </a:r>
            <a:r>
              <a:rPr kumimoji="1" lang="en-US" altLang="zh-CN" sz="1600" dirty="0" smtClean="0"/>
              <a:t>redictable OOM kill</a:t>
            </a:r>
            <a:r>
              <a:rPr kumimoji="1" lang="en-US" altLang="zh-CN" sz="1600" dirty="0"/>
              <a:t>:</a:t>
            </a:r>
            <a:r>
              <a:rPr kumimoji="1" lang="en-US" altLang="zh-CN" sz="1600" dirty="0" smtClean="0"/>
              <a:t> OOM reaper</a:t>
            </a:r>
          </a:p>
          <a:p>
            <a:pPr lvl="1"/>
            <a:r>
              <a:rPr kumimoji="1" lang="en-US" altLang="zh-CN" sz="1600" dirty="0" smtClean="0"/>
              <a:t>Reduced overheads: OOM kill fixes</a:t>
            </a:r>
          </a:p>
          <a:p>
            <a:pPr lvl="1"/>
            <a:r>
              <a:rPr kumimoji="1" lang="en-US" altLang="zh-CN" sz="1600" dirty="0" smtClean="0"/>
              <a:t>Efficient OOM kill: cgroup aware OOM kill</a:t>
            </a:r>
          </a:p>
          <a:p>
            <a:r>
              <a:rPr kumimoji="1" lang="en-US" altLang="zh-CN" sz="2200" dirty="0" smtClean="0"/>
              <a:t>Fill online/offline memory faults analysis gaps</a:t>
            </a:r>
          </a:p>
          <a:p>
            <a:pPr lvl="1"/>
            <a:r>
              <a:rPr kumimoji="1" lang="en-US" altLang="zh-CN" sz="1600" dirty="0" smtClean="0"/>
              <a:t>OOM counters: host and cgroup</a:t>
            </a:r>
          </a:p>
          <a:p>
            <a:pPr lvl="1"/>
            <a:r>
              <a:rPr kumimoji="1" lang="en-US" altLang="zh-CN" sz="1600" dirty="0" smtClean="0"/>
              <a:t>Split-locks monitoring</a:t>
            </a:r>
          </a:p>
          <a:p>
            <a:pPr lvl="1"/>
            <a:r>
              <a:rPr kumimoji="1" lang="en-US" altLang="zh-CN" sz="1600" dirty="0" smtClean="0"/>
              <a:t>Hardware faults monitoring</a:t>
            </a:r>
          </a:p>
          <a:p>
            <a:pPr lvl="1"/>
            <a:r>
              <a:rPr kumimoji="1" lang="en-US" altLang="zh-CN" sz="1600" dirty="0" smtClean="0"/>
              <a:t>Interrupts monitoring</a:t>
            </a:r>
          </a:p>
          <a:p>
            <a:pPr lvl="1"/>
            <a:r>
              <a:rPr kumimoji="1" lang="en-US" altLang="zh-CN" sz="1600" dirty="0" smtClean="0"/>
              <a:t>Memory faults VS. memory utilization, analysis together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868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13"/>
    </mc:Choice>
    <mc:Fallback>
      <p:transition xmlns:p14="http://schemas.microsoft.com/office/powerpoint/2010/main" spd="slow" advTm="586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3" y="270334"/>
            <a:ext cx="8021715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OOM Interferences - A Design Issue 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6" y="1178921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dirty="0" smtClean="0"/>
              <a:t>A memcg design problem</a:t>
            </a:r>
          </a:p>
          <a:p>
            <a:pPr lvl="1"/>
            <a:r>
              <a:rPr kumimoji="1" lang="en-US" altLang="zh-CN" sz="1600" dirty="0" smtClean="0"/>
              <a:t>Memory pages are fully shared among </a:t>
            </a:r>
            <a:r>
              <a:rPr kumimoji="1" lang="en-US" altLang="zh-CN" sz="1600" dirty="0"/>
              <a:t>C</a:t>
            </a:r>
            <a:r>
              <a:rPr kumimoji="1" lang="en-US" altLang="zh-CN" sz="1600" dirty="0" smtClean="0"/>
              <a:t>groups</a:t>
            </a:r>
          </a:p>
          <a:p>
            <a:pPr lvl="1"/>
            <a:r>
              <a:rPr kumimoji="1" lang="en-US" altLang="zh-CN" sz="1600" dirty="0" smtClean="0"/>
              <a:t>Global locking and data structure couldn’t be avoided</a:t>
            </a:r>
          </a:p>
          <a:p>
            <a:pPr lvl="1"/>
            <a:r>
              <a:rPr kumimoji="1" lang="en-US" altLang="zh-CN" sz="1600" dirty="0" smtClean="0"/>
              <a:t>Always could have jitters problems while cgroup OOM handling</a:t>
            </a:r>
          </a:p>
          <a:p>
            <a:r>
              <a:rPr kumimoji="1" lang="en-US" altLang="zh-CN" sz="2000" dirty="0" smtClean="0"/>
              <a:t>Solutions </a:t>
            </a:r>
          </a:p>
          <a:p>
            <a:pPr lvl="1"/>
            <a:r>
              <a:rPr kumimoji="1" lang="en-US" altLang="zh-CN" sz="1600" dirty="0" smtClean="0"/>
              <a:t>Using RunV for better fault isolation.</a:t>
            </a:r>
          </a:p>
          <a:p>
            <a:pPr lvl="1"/>
            <a:r>
              <a:rPr kumimoji="1" lang="en-US" altLang="zh-CN" sz="1600" dirty="0" smtClean="0"/>
              <a:t>For RunC usage, the best way is to avoid OOM</a:t>
            </a:r>
          </a:p>
          <a:p>
            <a:pPr lvl="2"/>
            <a:r>
              <a:rPr kumimoji="1" lang="en-US" altLang="zh-CN" sz="1400" dirty="0" smtClean="0"/>
              <a:t>Accurate memory working set estimation</a:t>
            </a:r>
          </a:p>
          <a:p>
            <a:pPr lvl="2"/>
            <a:r>
              <a:rPr kumimoji="1" lang="en-US" altLang="zh-CN" sz="1400" dirty="0" smtClean="0"/>
              <a:t>A better memory starving prediction algorithm for memory overcommit</a:t>
            </a:r>
          </a:p>
          <a:p>
            <a:pPr lvl="1"/>
            <a:endParaRPr kumimoji="1" lang="en-US" altLang="zh-CN" sz="1800" dirty="0" smtClean="0"/>
          </a:p>
          <a:p>
            <a:pPr lvl="1"/>
            <a:endParaRPr kumimoji="1" lang="en-US" altLang="zh-CN" sz="1400" dirty="0" smtClean="0"/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048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42"/>
    </mc:Choice>
    <mc:Fallback>
      <p:transition xmlns:p14="http://schemas.microsoft.com/office/powerpoint/2010/main" spd="slow" advTm="578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Split Lock Isolation </a:t>
            </a:r>
            <a:r>
              <a:rPr lang="mr-IN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-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HW &amp; SW solution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endParaRPr kumimoji="1" lang="en-US" altLang="zh-CN" sz="1800" dirty="0" smtClean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6" y="1178921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Software bugs</a:t>
            </a:r>
          </a:p>
          <a:p>
            <a:pPr lvl="1"/>
            <a:r>
              <a:rPr kumimoji="1" lang="en-US" altLang="zh-CN" sz="1600" dirty="0" smtClean="0"/>
              <a:t>Atomic operation cross two cache lines </a:t>
            </a:r>
          </a:p>
          <a:p>
            <a:pPr lvl="1"/>
            <a:r>
              <a:rPr kumimoji="1" lang="en-US" altLang="zh-CN" sz="1600" dirty="0" smtClean="0"/>
              <a:t>Overall system performance got impacts by faulty application</a:t>
            </a:r>
          </a:p>
          <a:p>
            <a:r>
              <a:rPr kumimoji="1" lang="en-US" altLang="zh-CN" sz="2000" dirty="0" smtClean="0"/>
              <a:t>Solutions </a:t>
            </a:r>
          </a:p>
          <a:p>
            <a:pPr lvl="1"/>
            <a:r>
              <a:rPr kumimoji="1" lang="en-US" altLang="zh-CN" sz="1600" dirty="0" smtClean="0"/>
              <a:t>Fix software bugs</a:t>
            </a:r>
          </a:p>
          <a:p>
            <a:pPr lvl="1"/>
            <a:r>
              <a:rPr kumimoji="1" lang="en-US" altLang="zh-CN" sz="1600" dirty="0" smtClean="0"/>
              <a:t>Detecting split-locks and control split locks</a:t>
            </a:r>
          </a:p>
          <a:p>
            <a:pPr lvl="2"/>
            <a:r>
              <a:rPr kumimoji="1" lang="en-US" altLang="zh-CN" sz="1400" dirty="0"/>
              <a:t>#AC </a:t>
            </a:r>
            <a:r>
              <a:rPr kumimoji="1" lang="en-US" altLang="zh-CN" sz="1400" dirty="0" smtClean="0"/>
              <a:t>exception for new Intel processors</a:t>
            </a:r>
          </a:p>
          <a:p>
            <a:pPr lvl="2"/>
            <a:r>
              <a:rPr kumimoji="1" lang="en-US" altLang="zh-CN" sz="1400" dirty="0" smtClean="0"/>
              <a:t>PMU data analysis</a:t>
            </a:r>
          </a:p>
          <a:p>
            <a:pPr lvl="1"/>
            <a:r>
              <a:rPr kumimoji="1" lang="en-US" altLang="zh-CN" sz="1600" dirty="0" smtClean="0"/>
              <a:t>Fault isolation</a:t>
            </a:r>
          </a:p>
          <a:p>
            <a:pPr lvl="2"/>
            <a:r>
              <a:rPr kumimoji="1" lang="en-US" altLang="zh-CN" sz="1400" dirty="0" smtClean="0">
                <a:hlinkClick r:id="rId3"/>
              </a:rPr>
              <a:t>Some error handlings in #AC handlers</a:t>
            </a:r>
            <a:endParaRPr kumimoji="1" lang="en-US" altLang="zh-CN" sz="1400" dirty="0" smtClean="0"/>
          </a:p>
          <a:p>
            <a:pPr lvl="2"/>
            <a:r>
              <a:rPr kumimoji="1" lang="en-US" altLang="zh-CN" sz="1400" dirty="0" smtClean="0"/>
              <a:t>Other ways</a:t>
            </a:r>
            <a:r>
              <a:rPr kumimoji="1" lang="mr-IN" altLang="zh-CN" sz="1400" dirty="0" smtClean="0"/>
              <a:t>…</a:t>
            </a:r>
            <a:r>
              <a:rPr kumimoji="1" lang="en-US" altLang="zh-CN" sz="1400" dirty="0" smtClean="0"/>
              <a:t> </a:t>
            </a:r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2" name="图片 1" descr="屏幕快照 2018-06-14 下午8.02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72" y="4121740"/>
            <a:ext cx="4901255" cy="20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8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72"/>
    </mc:Choice>
    <mc:Fallback>
      <p:transition xmlns:p14="http://schemas.microsoft.com/office/powerpoint/2010/main" spd="slow" advTm="572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快照 2018-05-17 上午9.4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3" y="3924016"/>
            <a:ext cx="4588785" cy="19208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428" y="264508"/>
            <a:ext cx="6669384" cy="469666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Service Consolidation &amp; Co-location Practice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r>
              <a:rPr kumimoji="1" lang="en-US" altLang="zh-CN" sz="2000" dirty="0" smtClean="0"/>
              <a:t>Goal:</a:t>
            </a: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Increase data center hardware utilization</a:t>
            </a:r>
          </a:p>
          <a:p>
            <a:r>
              <a:rPr kumimoji="1" lang="en-US" altLang="zh-CN" sz="2000" dirty="0" smtClean="0"/>
              <a:t>Idea: Consolidate multiple workloads with acceptable QoS loss</a:t>
            </a:r>
          </a:p>
          <a:p>
            <a:pPr lvl="1"/>
            <a:r>
              <a:rPr kumimoji="1" lang="en-US" altLang="zh-CN" sz="1600" dirty="0" smtClean="0"/>
              <a:t>Borg/Kubernetes, VMware DRS etc.</a:t>
            </a:r>
            <a:endParaRPr kumimoji="1" lang="en-US" altLang="zh-CN" sz="1600" dirty="0"/>
          </a:p>
          <a:p>
            <a:r>
              <a:rPr kumimoji="1" lang="en-US" altLang="zh-CN" sz="2000" dirty="0" smtClean="0"/>
              <a:t>Challenge: Avoid contentions among multiple workloads</a:t>
            </a:r>
          </a:p>
          <a:p>
            <a:pPr lvl="1"/>
            <a:r>
              <a:rPr kumimoji="1" lang="en-US" altLang="zh-CN" sz="1600" dirty="0" smtClean="0"/>
              <a:t>Workload characterizations</a:t>
            </a:r>
          </a:p>
          <a:p>
            <a:pPr lvl="2"/>
            <a:r>
              <a:rPr kumimoji="1" lang="en-US" altLang="zh-CN" sz="1400" dirty="0" smtClean="0"/>
              <a:t>Resource model: Compute bound + IO bound</a:t>
            </a:r>
          </a:p>
          <a:p>
            <a:pPr lvl="2"/>
            <a:r>
              <a:rPr kumimoji="1" lang="en-US" altLang="zh-CN" sz="1400" dirty="0" smtClean="0"/>
              <a:t>Time sharing: Peak time + Off-peak time</a:t>
            </a:r>
            <a:endParaRPr kumimoji="1" lang="en-US" altLang="zh-CN" sz="1400" dirty="0"/>
          </a:p>
          <a:p>
            <a:pPr lvl="1"/>
            <a:r>
              <a:rPr kumimoji="1" lang="en-US" altLang="zh-CN" sz="1600" dirty="0"/>
              <a:t>OS resource control &amp; isolation </a:t>
            </a:r>
            <a:r>
              <a:rPr kumimoji="1" lang="en-US" altLang="zh-CN" sz="1600" dirty="0" smtClean="0"/>
              <a:t>features</a:t>
            </a:r>
            <a:endParaRPr kumimoji="1"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1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25"/>
    </mc:Choice>
    <mc:Fallback>
      <p:transition xmlns:p14="http://schemas.microsoft.com/office/powerpoint/2010/main" spd="slow" advTm="9192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91" y="-16980"/>
            <a:ext cx="4549942" cy="474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096" y="1"/>
            <a:ext cx="2742032" cy="47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95337" cy="4723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334" y="-13470"/>
            <a:ext cx="2462666" cy="4745725"/>
          </a:xfrm>
          <a:prstGeom prst="rect">
            <a:avLst/>
          </a:prstGeom>
        </p:spPr>
      </p:pic>
      <p:sp>
        <p:nvSpPr>
          <p:cNvPr id="65" name="Rectangle 48"/>
          <p:cNvSpPr/>
          <p:nvPr/>
        </p:nvSpPr>
        <p:spPr>
          <a:xfrm>
            <a:off x="0" y="0"/>
            <a:ext cx="9144000" cy="4732255"/>
          </a:xfrm>
          <a:prstGeom prst="rect">
            <a:avLst/>
          </a:prstGeom>
          <a:gradFill>
            <a:gsLst>
              <a:gs pos="0">
                <a:schemeClr val="bg1">
                  <a:lumMod val="80000"/>
                  <a:lumOff val="20000"/>
                  <a:alpha val="9000"/>
                </a:schemeClr>
              </a:gs>
              <a:gs pos="100000">
                <a:schemeClr val="bg1">
                  <a:alpha val="87000"/>
                  <a:lumMod val="83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30240" tIns="15120" rIns="30240" bIns="15120" rtlCol="0" anchor="ctr"/>
          <a:lstStyle/>
          <a:p>
            <a:pPr defTabSz="38404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BE" sz="1700" b="1" kern="1200" dirty="0">
              <a:latin typeface="Arial" panose="020B0604020202020204"/>
              <a:ea typeface=""/>
              <a:cs typeface="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62776" y="5155060"/>
            <a:ext cx="3456077" cy="500444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3000" dirty="0" smtClean="0">
                <a:solidFill>
                  <a:srgbClr val="0070C0"/>
                </a:solidFill>
                <a:ea typeface="Arial" charset="0"/>
                <a:cs typeface="Arial" charset="0"/>
              </a:rPr>
              <a:t>4. Utilization Increase</a:t>
            </a:r>
            <a:endParaRPr lang="en-US" altLang="zh-CN" sz="3000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571905"/>
      </p:ext>
    </p:extLst>
  </p:cSld>
  <p:clrMapOvr>
    <a:masterClrMapping/>
  </p:clrMapOvr>
  <p:transition xmlns:p14="http://schemas.microsoft.com/office/powerpoint/2010/main" spd="slow" advTm="8273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6457783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Utilization Increase Challenges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Memory utilization could be wrong, need to use memory working set</a:t>
            </a:r>
          </a:p>
          <a:p>
            <a:pPr lvl="1"/>
            <a:endParaRPr kumimoji="1" lang="en-US" altLang="zh-CN" sz="1600" dirty="0" smtClean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Rethinking memory working set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457190" lvl="1" indent="0"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34734"/>
              </p:ext>
            </p:extLst>
          </p:nvPr>
        </p:nvGraphicFramePr>
        <p:xfrm>
          <a:off x="917193" y="1761498"/>
          <a:ext cx="7337542" cy="1483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210174"/>
                <a:gridCol w="41273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+mn-lt"/>
                        </a:rPr>
                        <a:t>Formula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+mn-lt"/>
                        </a:rPr>
                        <a:t>Comments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(Total</a:t>
                      </a:r>
                      <a:r>
                        <a:rPr lang="en-US" altLang="zh-CN" sz="1400" baseline="0" dirty="0" smtClean="0"/>
                        <a:t> - Free) / Total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Not good.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There</a:t>
                      </a:r>
                      <a:r>
                        <a:rPr lang="en-US" altLang="zh-CN" sz="1400" baseline="0" dirty="0" smtClean="0"/>
                        <a:t> are lots of file read/write once cases.</a:t>
                      </a:r>
                      <a:endParaRPr lang="en-US" altLang="zh-CN" sz="1400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(Total </a:t>
                      </a:r>
                      <a:r>
                        <a:rPr lang="en-US" altLang="zh-CN" sz="1400" baseline="0" dirty="0" smtClean="0"/>
                        <a:t>-</a:t>
                      </a:r>
                      <a:r>
                        <a:rPr lang="en-US" altLang="zh-CN" sz="1400" dirty="0" smtClean="0"/>
                        <a:t> Free </a:t>
                      </a:r>
                      <a:r>
                        <a:rPr lang="mr-IN" altLang="zh-CN" sz="1400" baseline="0" dirty="0" smtClean="0"/>
                        <a:t>–</a:t>
                      </a:r>
                      <a:r>
                        <a:rPr lang="en-US" altLang="zh-CN" sz="1400" baseline="0" dirty="0" smtClean="0"/>
                        <a:t> Inactive </a:t>
                      </a:r>
                      <a:r>
                        <a:rPr lang="en-US" altLang="zh-CN" sz="1400" dirty="0" smtClean="0"/>
                        <a:t>Cache) / Total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Not good.</a:t>
                      </a:r>
                      <a:r>
                        <a:rPr lang="en-US" altLang="zh-CN" sz="1400" baseline="0" dirty="0" smtClean="0"/>
                        <a:t> Cache could be still actively used.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(Memory</a:t>
                      </a:r>
                      <a:r>
                        <a:rPr lang="en-US" altLang="zh-CN" sz="1400" baseline="0" dirty="0" smtClean="0"/>
                        <a:t> Working Set) / Total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Sounds</a:t>
                      </a:r>
                      <a:r>
                        <a:rPr lang="en-US" altLang="zh-CN" sz="1400" baseline="0" dirty="0" smtClean="0"/>
                        <a:t> good. But how do you get the Working Set?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fig-2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1" y="3904357"/>
            <a:ext cx="4159116" cy="1990400"/>
          </a:xfrm>
          <a:prstGeom prst="rect">
            <a:avLst/>
          </a:prstGeom>
        </p:spPr>
      </p:pic>
      <p:pic>
        <p:nvPicPr>
          <p:cNvPr id="11" name="图片 10" descr="fig-2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00" y="3788569"/>
            <a:ext cx="3683000" cy="21807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766" y="5667732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 smtClean="0"/>
              <a:t>Paper: The </a:t>
            </a:r>
            <a:r>
              <a:rPr kumimoji="1" lang="en-US" altLang="zh-CN" sz="1400" dirty="0"/>
              <a:t>Working Set Model for Program </a:t>
            </a:r>
            <a:r>
              <a:rPr kumimoji="1" lang="en-US" altLang="zh-CN" sz="1400" dirty="0" smtClean="0"/>
              <a:t>Behavior </a:t>
            </a:r>
            <a:r>
              <a:rPr kumimoji="1" lang="zh-CN" altLang="zh-CN" sz="1400" dirty="0" smtClean="0"/>
              <a:t>-</a:t>
            </a:r>
            <a:r>
              <a:rPr kumimoji="1" lang="en-US" altLang="zh-CN" sz="1400" dirty="0" smtClean="0"/>
              <a:t> ACM 1968</a:t>
            </a:r>
          </a:p>
          <a:p>
            <a:pPr algn="l"/>
            <a:r>
              <a:rPr lang="en-US" altLang="zh-CN" sz="1400" dirty="0" smtClean="0"/>
              <a:t>             Working Sets Past and Present </a:t>
            </a:r>
            <a:r>
              <a:rPr lang="mr-IN" altLang="zh-CN" sz="1400" dirty="0" smtClean="0"/>
              <a:t>–</a:t>
            </a:r>
            <a:r>
              <a:rPr lang="en-US" altLang="zh-CN" sz="1400" dirty="0" smtClean="0"/>
              <a:t> IEEE 1980</a:t>
            </a:r>
            <a:endParaRPr kumimoji="1"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420232" y="5649624"/>
            <a:ext cx="71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Co-location: Memory reclaim</a:t>
            </a:r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always works.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576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90"/>
    </mc:Choice>
    <mc:Fallback>
      <p:transition xmlns:p14="http://schemas.microsoft.com/office/powerpoint/2010/main" spd="slow" advTm="1482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51995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Working Set Estimation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2400" dirty="0" smtClean="0"/>
              <a:t>Use LRU inactive size</a:t>
            </a:r>
          </a:p>
          <a:p>
            <a:pPr lvl="1"/>
            <a:r>
              <a:rPr kumimoji="1" lang="en-US" altLang="zh-CN" sz="1900" dirty="0" smtClean="0"/>
              <a:t>Kubernetes: WS </a:t>
            </a:r>
            <a:r>
              <a:rPr kumimoji="1" lang="en-US" altLang="zh-CN" sz="1900" dirty="0"/>
              <a:t>= Usage – </a:t>
            </a:r>
            <a:r>
              <a:rPr kumimoji="1" lang="en-US" altLang="zh-CN" sz="1900" dirty="0">
                <a:solidFill>
                  <a:srgbClr val="FF0000"/>
                </a:solidFill>
              </a:rPr>
              <a:t>Inactive Page </a:t>
            </a:r>
            <a:r>
              <a:rPr kumimoji="1" lang="en-US" altLang="zh-CN" sz="1900" dirty="0" smtClean="0">
                <a:solidFill>
                  <a:srgbClr val="FF0000"/>
                </a:solidFill>
              </a:rPr>
              <a:t>Cache</a:t>
            </a:r>
            <a:endParaRPr kumimoji="1" lang="en-US" altLang="zh-CN" sz="1900" dirty="0" smtClean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400" dirty="0" smtClean="0"/>
              <a:t>Use Linux idle page tracking</a:t>
            </a:r>
          </a:p>
          <a:p>
            <a:pPr lvl="1"/>
            <a:r>
              <a:rPr kumimoji="1" lang="en-US" altLang="zh-CN" sz="1900" dirty="0" smtClean="0"/>
              <a:t>Kubernetes RFE: </a:t>
            </a:r>
            <a:r>
              <a:rPr kumimoji="1" lang="en-US" altLang="zh-CN" sz="1900" dirty="0" smtClean="0">
                <a:hlinkClick r:id="rId4"/>
              </a:rPr>
              <a:t>https</a:t>
            </a:r>
            <a:r>
              <a:rPr kumimoji="1" lang="en-US" altLang="zh-CN" sz="1900" dirty="0">
                <a:hlinkClick r:id="rId4"/>
              </a:rPr>
              <a:t>://github.com/kubernetes/kubernetes/issues/</a:t>
            </a:r>
            <a:r>
              <a:rPr kumimoji="1" lang="en-US" altLang="zh-CN" sz="1900" dirty="0" smtClean="0">
                <a:hlinkClick r:id="rId4"/>
              </a:rPr>
              <a:t>12422</a:t>
            </a:r>
            <a:endParaRPr kumimoji="1" lang="en-US" altLang="zh-CN" sz="1900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14" name="图片 13" descr="屏幕快照 2018-05-28 下午11.45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31" y="1842807"/>
            <a:ext cx="6139604" cy="261747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7348" y="4368326"/>
            <a:ext cx="905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 smtClean="0"/>
              <a:t>Source code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 smtClean="0"/>
              <a:t>https://github.com/google/cadvisor/blob/master/container/libcontainer/handler.go#L519</a:t>
            </a:r>
            <a:endParaRPr kumimoji="1"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09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20"/>
    </mc:Choice>
    <mc:Fallback>
      <p:transition xmlns:p14="http://schemas.microsoft.com/office/powerpoint/2010/main" spd="slow" advTm="451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51995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Linux Idle Page Tracking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990793"/>
            <a:ext cx="7886700" cy="4488556"/>
          </a:xfrm>
        </p:spPr>
        <p:txBody>
          <a:bodyPr>
            <a:noAutofit/>
          </a:bodyPr>
          <a:lstStyle/>
          <a:p>
            <a:r>
              <a:rPr kumimoji="1" lang="en-US" altLang="zh-CN" sz="2000" dirty="0" smtClean="0"/>
              <a:t>Use Case</a:t>
            </a:r>
          </a:p>
          <a:p>
            <a:pPr lvl="1"/>
            <a:r>
              <a:rPr kumimoji="1" lang="en-US" altLang="zh-CN" sz="1600" dirty="0" smtClean="0"/>
              <a:t>Documentation</a:t>
            </a:r>
            <a:r>
              <a:rPr kumimoji="1" lang="en-US" altLang="zh-CN" sz="1600" dirty="0"/>
              <a:t>/admin-guide/mm/</a:t>
            </a:r>
            <a:r>
              <a:rPr kumimoji="1" lang="en-US" altLang="zh-CN" sz="1600" dirty="0" smtClean="0"/>
              <a:t>idle_page_tracking.rst</a:t>
            </a:r>
            <a:endParaRPr kumimoji="1" lang="en-US" altLang="zh-CN" sz="1600" dirty="0"/>
          </a:p>
          <a:p>
            <a:pPr lvl="1"/>
            <a:r>
              <a:rPr lang="en-US" altLang="zh-CN" sz="1600" dirty="0" smtClean="0"/>
              <a:t>Estimate </a:t>
            </a:r>
            <a:r>
              <a:rPr lang="en-US" altLang="zh-CN" sz="1600" dirty="0"/>
              <a:t>workload's working set </a:t>
            </a:r>
            <a:r>
              <a:rPr lang="en-US" altLang="zh-CN" sz="1600" dirty="0" smtClean="0"/>
              <a:t>size, so that</a:t>
            </a:r>
            <a:r>
              <a:rPr lang="mr-IN" altLang="zh-CN" sz="1600" dirty="0" smtClean="0"/>
              <a:t>…</a:t>
            </a:r>
            <a:endParaRPr lang="en-US" altLang="zh-CN" sz="1600" dirty="0" smtClean="0"/>
          </a:p>
          <a:p>
            <a:pPr lvl="2"/>
            <a:r>
              <a:rPr lang="en-US" altLang="zh-CN" sz="1400" dirty="0" smtClean="0"/>
              <a:t>Setting </a:t>
            </a:r>
            <a:r>
              <a:rPr lang="en-US" altLang="zh-CN" sz="1400" dirty="0"/>
              <a:t>memory cgroup </a:t>
            </a:r>
            <a:r>
              <a:rPr lang="en-US" altLang="zh-CN" sz="1400" dirty="0" smtClean="0"/>
              <a:t>upper limits for resource control</a:t>
            </a:r>
          </a:p>
          <a:p>
            <a:pPr lvl="2"/>
            <a:r>
              <a:rPr lang="en-US" altLang="zh-CN" sz="1400" dirty="0" smtClean="0"/>
              <a:t>Setting memory cgroup low limits for best efforts working set protection.</a:t>
            </a:r>
          </a:p>
          <a:p>
            <a:pPr lvl="2"/>
            <a:r>
              <a:rPr lang="en-US" altLang="zh-CN" sz="1400" dirty="0" smtClean="0"/>
              <a:t>Deciding </a:t>
            </a:r>
            <a:r>
              <a:rPr lang="en-US" altLang="zh-CN" sz="1400" dirty="0"/>
              <a:t>where to place the workload within a compute cluster</a:t>
            </a:r>
            <a:r>
              <a:rPr lang="en-US" altLang="zh-CN" sz="1400" dirty="0" smtClean="0"/>
              <a:t>.</a:t>
            </a:r>
          </a:p>
          <a:p>
            <a:pPr lvl="2"/>
            <a:r>
              <a:rPr lang="en-US" altLang="zh-CN" sz="1400" dirty="0" smtClean="0"/>
              <a:t>Determine the effective memory utilization</a:t>
            </a:r>
            <a:endParaRPr lang="en-US" altLang="zh-CN" sz="1400" dirty="0"/>
          </a:p>
          <a:p>
            <a:r>
              <a:rPr kumimoji="1" lang="en-US" altLang="zh-CN" sz="2000" dirty="0" smtClean="0"/>
              <a:t>Interfaces</a:t>
            </a:r>
          </a:p>
          <a:p>
            <a:pPr lvl="1"/>
            <a:r>
              <a:rPr kumimoji="1" lang="en-US" altLang="zh-CN" sz="1600" dirty="0" smtClean="0"/>
              <a:t>New: /</a:t>
            </a:r>
            <a:r>
              <a:rPr kumimoji="1" lang="en-US" altLang="zh-CN" sz="1600" dirty="0"/>
              <a:t>sys/kernel/mm/page_idle/</a:t>
            </a:r>
            <a:r>
              <a:rPr kumimoji="1" lang="en-US" altLang="zh-CN" sz="1600" dirty="0" smtClean="0"/>
              <a:t>bitmap</a:t>
            </a:r>
          </a:p>
          <a:p>
            <a:pPr lvl="1"/>
            <a:r>
              <a:rPr kumimoji="1" lang="en-US" altLang="zh-CN" sz="1600" dirty="0" smtClean="0"/>
              <a:t>Cooperate existing kernel information</a:t>
            </a:r>
            <a:endParaRPr kumimoji="1" lang="en-US" altLang="zh-CN" sz="1600" dirty="0"/>
          </a:p>
          <a:p>
            <a:pPr lvl="2"/>
            <a:r>
              <a:rPr kumimoji="1" lang="en-US" altLang="zh-CN" sz="1400" dirty="0" smtClean="0"/>
              <a:t>Per-process: /</a:t>
            </a:r>
            <a:r>
              <a:rPr kumimoji="1" lang="en-US" altLang="zh-CN" sz="1400" dirty="0"/>
              <a:t>proc/PID/pagemap</a:t>
            </a:r>
          </a:p>
          <a:p>
            <a:pPr lvl="2"/>
            <a:r>
              <a:rPr kumimoji="1" lang="en-US" altLang="zh-CN" sz="1400" dirty="0" smtClean="0"/>
              <a:t>Per-cgroup: /proc/kpagecgroup</a:t>
            </a:r>
          </a:p>
          <a:p>
            <a:pPr lvl="2"/>
            <a:r>
              <a:rPr kumimoji="1" lang="en-US" altLang="zh-CN" sz="1400" dirty="0"/>
              <a:t>System wide: (0..MAX_PFN</a:t>
            </a:r>
            <a:r>
              <a:rPr kumimoji="1" lang="en-US" altLang="zh-CN" sz="1400" dirty="0" smtClean="0"/>
              <a:t>]</a:t>
            </a:r>
          </a:p>
          <a:p>
            <a:pPr lvl="2"/>
            <a:r>
              <a:rPr kumimoji="1" lang="en-US" altLang="zh-CN" sz="1400" dirty="0" smtClean="0"/>
              <a:t>Identify special pages: /proc/kpageflags</a:t>
            </a:r>
          </a:p>
        </p:txBody>
      </p:sp>
    </p:spTree>
    <p:extLst>
      <p:ext uri="{BB962C8B-B14F-4D97-AF65-F5344CB8AC3E}">
        <p14:creationId xmlns:p14="http://schemas.microsoft.com/office/powerpoint/2010/main" val="109589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4"/>
    </mc:Choice>
    <mc:Fallback>
      <p:transition xmlns:p14="http://schemas.microsoft.com/office/powerpoint/2010/main" spd="slow" advTm="574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6845826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Redefine Memory </a:t>
            </a:r>
            <a:r>
              <a:rPr lang="en-US" altLang="zh-CN" sz="2800" b="1" dirty="0">
                <a:solidFill>
                  <a:srgbClr val="00B0F0"/>
                </a:solidFill>
                <a:ea typeface="Arial" charset="0"/>
                <a:cs typeface="Arial" charset="0"/>
              </a:rPr>
              <a:t>U</a:t>
            </a:r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tilization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Effective Memory Utilization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smtClean="0"/>
              <a:t>No Swap: (Total - Free </a:t>
            </a:r>
            <a:r>
              <a:rPr kumimoji="1" lang="en-US" altLang="zh-CN" sz="1600" dirty="0"/>
              <a:t>-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Idle Page Cache</a:t>
            </a:r>
            <a:r>
              <a:rPr kumimoji="1" lang="en-US" altLang="zh-CN" sz="1600" dirty="0" smtClean="0"/>
              <a:t>) / Total</a:t>
            </a:r>
          </a:p>
          <a:p>
            <a:pPr lvl="1"/>
            <a:r>
              <a:rPr kumimoji="1" lang="en-US" altLang="zh-CN" sz="1600" dirty="0" smtClean="0"/>
              <a:t>With swap: (</a:t>
            </a:r>
            <a:r>
              <a:rPr kumimoji="1" lang="en-US" altLang="zh-CN" sz="1600" dirty="0"/>
              <a:t>Total -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/>
              <a:t>Free -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Idle M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emory</a:t>
            </a:r>
            <a:r>
              <a:rPr kumimoji="1" lang="en-US" altLang="zh-CN" sz="1600" dirty="0" smtClean="0"/>
              <a:t>) </a:t>
            </a:r>
            <a:r>
              <a:rPr kumimoji="1" lang="en-US" altLang="zh-CN" sz="1600" dirty="0"/>
              <a:t>/ Total</a:t>
            </a:r>
          </a:p>
          <a:p>
            <a:r>
              <a:rPr kumimoji="1" lang="en-US" altLang="zh-CN" sz="2000" dirty="0"/>
              <a:t>O</a:t>
            </a:r>
            <a:r>
              <a:rPr kumimoji="1" lang="en-US" altLang="zh-CN" sz="2000" dirty="0" smtClean="0"/>
              <a:t>nline capacity planning by effective memory utilization</a:t>
            </a:r>
          </a:p>
          <a:p>
            <a:pPr lvl="1"/>
            <a:r>
              <a:rPr kumimoji="1" lang="en-US" altLang="zh-CN" sz="1600" dirty="0" smtClean="0"/>
              <a:t>Online/offline data analysis from any clusters (thousand of machines)</a:t>
            </a:r>
          </a:p>
          <a:p>
            <a:pPr lvl="1"/>
            <a:r>
              <a:rPr kumimoji="1" lang="en-US" altLang="zh-CN" sz="1600" dirty="0" smtClean="0"/>
              <a:t>Understand spatial and time imbalance of memory resource</a:t>
            </a:r>
          </a:p>
        </p:txBody>
      </p:sp>
      <p:pic>
        <p:nvPicPr>
          <p:cNvPr id="3" name="图片 2" descr="屏幕快照 2018-06-07 上午11.16.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3" y="3213139"/>
            <a:ext cx="7605798" cy="29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28"/>
    </mc:Choice>
    <mc:Fallback>
      <p:transition xmlns:p14="http://schemas.microsoft.com/office/powerpoint/2010/main" spd="slow" advTm="920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846639" y="3503960"/>
            <a:ext cx="6584975" cy="2652853"/>
            <a:chOff x="722932" y="2036541"/>
            <a:chExt cx="6602851" cy="3338059"/>
          </a:xfrm>
        </p:grpSpPr>
        <p:pic>
          <p:nvPicPr>
            <p:cNvPr id="10" name="图片 9" descr="resource_reclamati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32" y="2036541"/>
              <a:ext cx="6602851" cy="321740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22932" y="5066823"/>
              <a:ext cx="5663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Paper: Large</a:t>
              </a:r>
              <a:r>
                <a:rPr lang="en-US" altLang="zh-CN" sz="1400" dirty="0">
                  <a:solidFill>
                    <a:schemeClr val="tx1"/>
                  </a:solidFill>
                </a:rPr>
                <a:t>-scale cluster management at Google with 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Borg - EuroSys 2015  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5" y="270334"/>
            <a:ext cx="6845826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Reclamation &amp; Challenges 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5" y="1131889"/>
            <a:ext cx="8151061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Key idea: </a:t>
            </a:r>
          </a:p>
          <a:p>
            <a:pPr lvl="1"/>
            <a:r>
              <a:rPr kumimoji="1" lang="en-US" altLang="zh-CN" sz="1600" dirty="0" smtClean="0"/>
              <a:t>Find reusable memory for Best-Effort workload</a:t>
            </a:r>
          </a:p>
          <a:p>
            <a:pPr lvl="1"/>
            <a:r>
              <a:rPr kumimoji="1" lang="en-US" altLang="zh-CN" sz="1600" dirty="0" smtClean="0"/>
              <a:t>Kill Best Efforts workload proactively while memory contentions</a:t>
            </a:r>
          </a:p>
          <a:p>
            <a:pPr marL="228595" lvl="1">
              <a:spcBef>
                <a:spcPts val="1000"/>
              </a:spcBef>
            </a:pPr>
            <a:r>
              <a:rPr kumimoji="1" lang="en-US" altLang="zh-CN" sz="2000" dirty="0"/>
              <a:t>Challenges: Memory utilization &amp; QoS </a:t>
            </a:r>
            <a:r>
              <a:rPr kumimoji="1" lang="en-US" altLang="zh-CN" sz="2000" dirty="0" smtClean="0"/>
              <a:t>tradeoffs</a:t>
            </a:r>
          </a:p>
          <a:p>
            <a:pPr lvl="1"/>
            <a:r>
              <a:rPr kumimoji="1" lang="en-US" altLang="zh-CN" sz="1600" dirty="0" smtClean="0"/>
              <a:t>Accurate </a:t>
            </a:r>
            <a:r>
              <a:rPr kumimoji="1" lang="en-US" altLang="zh-CN" sz="1600" dirty="0"/>
              <a:t>working-set estimation </a:t>
            </a:r>
            <a:r>
              <a:rPr kumimoji="1" lang="en-US" altLang="zh-CN" sz="1600" dirty="0" smtClean="0"/>
              <a:t>for </a:t>
            </a:r>
            <a:r>
              <a:rPr kumimoji="1" lang="en-US" altLang="zh-CN" sz="1600" dirty="0"/>
              <a:t>continuously-varying load</a:t>
            </a:r>
            <a:endParaRPr kumimoji="1" lang="en-US" altLang="zh-CN" sz="1600" dirty="0" smtClean="0"/>
          </a:p>
          <a:p>
            <a:pPr lvl="2"/>
            <a:r>
              <a:rPr kumimoji="1" lang="en-US" altLang="zh-CN" sz="1400" dirty="0" smtClean="0"/>
              <a:t>To quickly find reusable memory resource</a:t>
            </a:r>
          </a:p>
          <a:p>
            <a:pPr lvl="2"/>
            <a:r>
              <a:rPr kumimoji="1" lang="en-US" altLang="zh-CN" sz="1400" dirty="0" smtClean="0"/>
              <a:t>To predict &amp; detect memory starving accurately</a:t>
            </a:r>
          </a:p>
          <a:p>
            <a:r>
              <a:rPr kumimoji="1" lang="en-US" altLang="zh-CN" sz="2000" dirty="0" smtClean="0"/>
              <a:t>Idle page tracking gives accurate working-set estimation</a:t>
            </a:r>
          </a:p>
        </p:txBody>
      </p:sp>
    </p:spTree>
    <p:extLst>
      <p:ext uri="{BB962C8B-B14F-4D97-AF65-F5344CB8AC3E}">
        <p14:creationId xmlns:p14="http://schemas.microsoft.com/office/powerpoint/2010/main" val="350768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25"/>
    </mc:Choice>
    <mc:Fallback>
      <p:transition xmlns:p14="http://schemas.microsoft.com/office/powerpoint/2010/main" spd="slow" advTm="1575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91" y="-16980"/>
            <a:ext cx="4549942" cy="474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096" y="1"/>
            <a:ext cx="2742032" cy="47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95337" cy="4723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334" y="-13470"/>
            <a:ext cx="2462666" cy="4745725"/>
          </a:xfrm>
          <a:prstGeom prst="rect">
            <a:avLst/>
          </a:prstGeom>
        </p:spPr>
      </p:pic>
      <p:sp>
        <p:nvSpPr>
          <p:cNvPr id="65" name="Rectangle 48"/>
          <p:cNvSpPr/>
          <p:nvPr/>
        </p:nvSpPr>
        <p:spPr>
          <a:xfrm>
            <a:off x="0" y="0"/>
            <a:ext cx="9144000" cy="4732255"/>
          </a:xfrm>
          <a:prstGeom prst="rect">
            <a:avLst/>
          </a:prstGeom>
          <a:gradFill>
            <a:gsLst>
              <a:gs pos="0">
                <a:schemeClr val="bg1">
                  <a:lumMod val="80000"/>
                  <a:lumOff val="20000"/>
                  <a:alpha val="9000"/>
                </a:schemeClr>
              </a:gs>
              <a:gs pos="100000">
                <a:schemeClr val="bg1">
                  <a:alpha val="87000"/>
                  <a:lumMod val="83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30240" tIns="15120" rIns="30240" bIns="15120" rtlCol="0" anchor="ctr"/>
          <a:lstStyle/>
          <a:p>
            <a:pPr defTabSz="38404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BE" sz="1700" b="1" kern="1200" dirty="0">
              <a:latin typeface="Arial" panose="020B0604020202020204"/>
              <a:ea typeface=""/>
              <a:cs typeface="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66479" y="5155060"/>
            <a:ext cx="1942742" cy="500444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3000" dirty="0" smtClean="0">
                <a:solidFill>
                  <a:srgbClr val="0070C0"/>
                </a:solidFill>
                <a:ea typeface="Arial" charset="0"/>
                <a:cs typeface="Arial" charset="0"/>
              </a:rPr>
              <a:t>5. Summary</a:t>
            </a:r>
            <a:endParaRPr lang="en-US" altLang="zh-CN" sz="3000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65368"/>
      </p:ext>
    </p:extLst>
  </p:cSld>
  <p:clrMapOvr>
    <a:masterClrMapping/>
  </p:clrMapOvr>
  <p:transition xmlns:p14="http://schemas.microsoft.com/office/powerpoint/2010/main" spd="slow" advTm="63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Recap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4" y="1233909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Memory </a:t>
            </a:r>
            <a:r>
              <a:rPr kumimoji="1" lang="en-US" altLang="zh-CN" sz="2000" dirty="0" smtClean="0"/>
              <a:t>performance isolation</a:t>
            </a:r>
            <a:endParaRPr kumimoji="1" lang="en-US" altLang="zh-CN" sz="2000" dirty="0"/>
          </a:p>
          <a:p>
            <a:pPr lvl="1"/>
            <a:r>
              <a:rPr kumimoji="1" lang="en-US" altLang="zh-CN" sz="1600" dirty="0"/>
              <a:t>Using PMU counters </a:t>
            </a:r>
            <a:r>
              <a:rPr kumimoji="1" lang="en-US" altLang="zh-CN" sz="1600" dirty="0" smtClean="0"/>
              <a:t>for hardware resource contention detection</a:t>
            </a:r>
            <a:endParaRPr kumimoji="1" lang="en-US" altLang="zh-CN" sz="1600" dirty="0"/>
          </a:p>
          <a:p>
            <a:pPr lvl="1"/>
            <a:r>
              <a:rPr kumimoji="1" lang="en-US" altLang="zh-CN" sz="1600" dirty="0" smtClean="0"/>
              <a:t>Low free memory causes lots of OS Jitters, need a smarter way</a:t>
            </a:r>
          </a:p>
          <a:p>
            <a:pPr lvl="1"/>
            <a:r>
              <a:rPr kumimoji="1" lang="en-US" altLang="zh-CN" sz="1600" dirty="0" smtClean="0"/>
              <a:t>Using online cluster statistics </a:t>
            </a:r>
            <a:r>
              <a:rPr kumimoji="1" lang="en-US" altLang="zh-CN" sz="1600" dirty="0"/>
              <a:t>for utilization and QoS tradeoff  </a:t>
            </a:r>
          </a:p>
          <a:p>
            <a:r>
              <a:rPr kumimoji="1" lang="en-US" altLang="zh-CN" sz="2000" dirty="0" smtClean="0"/>
              <a:t>Memory faults isolation</a:t>
            </a:r>
          </a:p>
          <a:p>
            <a:pPr lvl="1"/>
            <a:r>
              <a:rPr kumimoji="1" lang="en-US" altLang="zh-CN" sz="1600" dirty="0" smtClean="0"/>
              <a:t>Using RunV solution to meet higher QoS requirements</a:t>
            </a:r>
          </a:p>
          <a:p>
            <a:pPr lvl="1"/>
            <a:r>
              <a:rPr kumimoji="1" lang="en-US" altLang="zh-CN" sz="1600" dirty="0" smtClean="0"/>
              <a:t>For RunC, try </a:t>
            </a:r>
            <a:r>
              <a:rPr kumimoji="1" lang="en-US" altLang="zh-CN" sz="1600" dirty="0"/>
              <a:t>to avoid/predict faults, such as OOM, split-lock, to overcome </a:t>
            </a:r>
            <a:r>
              <a:rPr kumimoji="1" lang="en-US" altLang="zh-CN" sz="1600" dirty="0" smtClean="0"/>
              <a:t>jitters</a:t>
            </a:r>
            <a:endParaRPr kumimoji="1" lang="en-US" altLang="zh-CN" sz="1600" dirty="0"/>
          </a:p>
          <a:p>
            <a:r>
              <a:rPr kumimoji="1" lang="en-US" altLang="zh-CN" sz="2000" dirty="0"/>
              <a:t>Memory </a:t>
            </a:r>
            <a:r>
              <a:rPr kumimoji="1" lang="en-US" altLang="zh-CN" sz="2000" dirty="0" smtClean="0"/>
              <a:t>utilization increase</a:t>
            </a:r>
            <a:endParaRPr kumimoji="1" lang="en-US" altLang="zh-CN" sz="2000" dirty="0"/>
          </a:p>
          <a:p>
            <a:pPr lvl="1"/>
            <a:r>
              <a:rPr kumimoji="1" lang="en-US" altLang="zh-CN" sz="1600" dirty="0" smtClean="0"/>
              <a:t>Capacity </a:t>
            </a:r>
            <a:r>
              <a:rPr kumimoji="1" lang="en-US" altLang="zh-CN" sz="1600" dirty="0"/>
              <a:t>planning can be more accurate by using </a:t>
            </a:r>
            <a:r>
              <a:rPr kumimoji="1" lang="en-US" altLang="zh-CN" sz="1600" dirty="0" smtClean="0"/>
              <a:t>idle page tracking</a:t>
            </a:r>
            <a:endParaRPr kumimoji="1" lang="en-US" altLang="zh-CN" sz="1600" dirty="0"/>
          </a:p>
          <a:p>
            <a:pPr lvl="1"/>
            <a:r>
              <a:rPr kumimoji="1" lang="en-US" altLang="zh-CN" sz="1600" dirty="0"/>
              <a:t>Continuously varying load requires online capacity </a:t>
            </a:r>
            <a:r>
              <a:rPr kumimoji="1" lang="en-US" altLang="zh-CN" sz="1600" dirty="0" smtClean="0"/>
              <a:t>planning</a:t>
            </a:r>
          </a:p>
          <a:p>
            <a:pPr lvl="1"/>
            <a:r>
              <a:rPr kumimoji="1" lang="en-US" altLang="zh-CN" sz="1600" dirty="0" smtClean="0"/>
              <a:t>Memory reclamation solution relies on accurate working-set estimation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3331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73"/>
    </mc:Choice>
    <mc:Fallback>
      <p:transition xmlns:p14="http://schemas.microsoft.com/office/powerpoint/2010/main" spd="slow" advTm="1433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References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4" y="1233909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hlinkClick r:id="rId3"/>
              </a:rPr>
              <a:t>Linux Idle Page Tracking</a:t>
            </a:r>
            <a:endParaRPr lang="en-US" altLang="zh-CN" sz="2000" dirty="0" smtClean="0"/>
          </a:p>
          <a:p>
            <a:r>
              <a:rPr kumimoji="1" lang="en-US" altLang="zh-CN" sz="2000" dirty="0">
                <a:hlinkClick r:id="rId4"/>
              </a:rPr>
              <a:t>Intel Top-down Microarchitecture Analysis </a:t>
            </a:r>
            <a:r>
              <a:rPr kumimoji="1" lang="en-US" altLang="zh-CN" sz="2000" dirty="0" smtClean="0">
                <a:hlinkClick r:id="rId4"/>
              </a:rPr>
              <a:t>Method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Brendan Gregg Blogs</a:t>
            </a:r>
          </a:p>
          <a:p>
            <a:pPr lvl="1"/>
            <a:r>
              <a:rPr kumimoji="1" lang="en-US" altLang="zh-CN" sz="1600" dirty="0" smtClean="0">
                <a:hlinkClick r:id="rId5"/>
              </a:rPr>
              <a:t>CPU utilization is wrong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smtClean="0">
                <a:hlinkClick r:id="rId6"/>
              </a:rPr>
              <a:t>CPI flame graph</a:t>
            </a:r>
            <a:endParaRPr kumimoji="1" lang="en-US" altLang="zh-CN" sz="1600" dirty="0" smtClean="0"/>
          </a:p>
          <a:p>
            <a:pPr lvl="1"/>
            <a:r>
              <a:rPr lang="en-US" altLang="zh-CN" sz="1600" dirty="0">
                <a:hlinkClick r:id="rId7"/>
              </a:rPr>
              <a:t>How To Measure the Working Set Size on Linux</a:t>
            </a:r>
            <a:endParaRPr kumimoji="1" lang="en-US" altLang="zh-CN" sz="1600" dirty="0" smtClean="0"/>
          </a:p>
          <a:p>
            <a:r>
              <a:rPr kumimoji="1" lang="en-US" altLang="zh-CN" sz="2000" dirty="0" smtClean="0">
                <a:hlinkClick r:id="rId8"/>
              </a:rPr>
              <a:t>Resctrl UI</a:t>
            </a:r>
            <a:endParaRPr kumimoji="1" lang="en-US" altLang="zh-CN" sz="2000" dirty="0" smtClean="0"/>
          </a:p>
          <a:p>
            <a:r>
              <a:rPr kumimoji="1" lang="en-US" altLang="zh-CN" sz="2000" dirty="0" smtClean="0">
                <a:hlinkClick r:id="rId9"/>
              </a:rPr>
              <a:t>Perf C2C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00850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5"/>
    </mc:Choice>
    <mc:Fallback>
      <p:transition xmlns:p14="http://schemas.microsoft.com/office/powerpoint/2010/main" spd="slow" advTm="77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769927" cy="6186054"/>
          </a:xfrm>
          <a:prstGeom prst="rect">
            <a:avLst/>
          </a:prstGeom>
        </p:spPr>
      </p:pic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矩形 103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7F7F7F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AEB0B1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sp>
        <p:nvSpPr>
          <p:cNvPr id="11" name="Rectangle 20"/>
          <p:cNvSpPr/>
          <p:nvPr/>
        </p:nvSpPr>
        <p:spPr>
          <a:xfrm>
            <a:off x="0" y="1"/>
            <a:ext cx="8109600" cy="40051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66000">
                <a:schemeClr val="tx1">
                  <a:lumMod val="50000"/>
                  <a:lumOff val="50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240" tIns="15120" rIns="30240" bIns="15120" rtlCol="0" anchor="ctr"/>
          <a:lstStyle/>
          <a:p>
            <a:pPr algn="l"/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21"/>
          <p:cNvSpPr/>
          <p:nvPr/>
        </p:nvSpPr>
        <p:spPr>
          <a:xfrm>
            <a:off x="0" y="4005124"/>
            <a:ext cx="8769927" cy="21809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alpha val="79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240" tIns="15120" rIns="30240" bIns="15120" rtlCol="0" anchor="ctr"/>
          <a:lstStyle/>
          <a:p>
            <a:pPr algn="l"/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hape 462"/>
          <p:cNvSpPr txBox="1"/>
          <p:nvPr/>
        </p:nvSpPr>
        <p:spPr>
          <a:xfrm>
            <a:off x="839763" y="4478423"/>
            <a:ext cx="2123051" cy="1080497"/>
          </a:xfrm>
          <a:prstGeom prst="rect">
            <a:avLst/>
          </a:prstGeom>
          <a:noFill/>
          <a:ln>
            <a:noFill/>
          </a:ln>
        </p:spPr>
        <p:txBody>
          <a:bodyPr lIns="38399" tIns="19194" rIns="38399" bIns="19194" anchor="t" anchorCtr="0">
            <a:noAutofit/>
          </a:bodyPr>
          <a:lstStyle/>
          <a:p>
            <a:pPr lvl="0" algn="l">
              <a:buSzPct val="25000"/>
            </a:pPr>
            <a:r>
              <a:rPr lang="fr-FR" sz="13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A TEAM OF EXPERTS</a:t>
            </a:r>
          </a:p>
          <a:p>
            <a:pPr algn="l">
              <a:spcBef>
                <a:spcPts val="252"/>
              </a:spcBef>
              <a:buClr>
                <a:schemeClr val="lt1"/>
              </a:buClr>
              <a:buSzPct val="100000"/>
            </a:pPr>
            <a:r>
              <a:rPr lang="fr-FR" sz="1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6000+ Top Technology Experts Based in Hangzhou, Beijing, Silicon Vall</a:t>
            </a:r>
            <a:r>
              <a:rPr lang="en-US" altLang="zh-CN" sz="1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fr-FR" sz="1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y and S</a:t>
            </a:r>
            <a:r>
              <a:rPr lang="en-US" altLang="zh-CN" sz="1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eattle.</a:t>
            </a:r>
            <a:endParaRPr lang="fr-FR" sz="12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25"/>
          <p:cNvCxnSpPr/>
          <p:nvPr/>
        </p:nvCxnSpPr>
        <p:spPr>
          <a:xfrm>
            <a:off x="3126781" y="4549520"/>
            <a:ext cx="0" cy="1034809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/>
          <p:cNvCxnSpPr/>
          <p:nvPr/>
        </p:nvCxnSpPr>
        <p:spPr>
          <a:xfrm flipV="1">
            <a:off x="468726" y="3734847"/>
            <a:ext cx="0" cy="508773"/>
          </a:xfrm>
          <a:prstGeom prst="straightConnector1">
            <a:avLst/>
          </a:prstGeom>
          <a:ln w="12700" cap="rnd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462"/>
          <p:cNvSpPr txBox="1"/>
          <p:nvPr/>
        </p:nvSpPr>
        <p:spPr>
          <a:xfrm>
            <a:off x="4089596" y="4275402"/>
            <a:ext cx="4400121" cy="1606773"/>
          </a:xfrm>
          <a:prstGeom prst="rect">
            <a:avLst/>
          </a:prstGeom>
          <a:noFill/>
          <a:ln>
            <a:noFill/>
          </a:ln>
        </p:spPr>
        <p:txBody>
          <a:bodyPr lIns="38399" tIns="19194" rIns="38399" bIns="19194" anchor="t" anchorCtr="0">
            <a:noAutofit/>
          </a:bodyPr>
          <a:lstStyle/>
          <a:p>
            <a:pPr lvl="0" algn="l">
              <a:buSzPct val="25000"/>
            </a:pPr>
            <a:r>
              <a:rPr lang="fr-FR" sz="13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MISSION</a:t>
            </a:r>
          </a:p>
          <a:p>
            <a:pPr algn="l" defTabSz="294704">
              <a:defRPr sz="5100">
                <a:latin typeface="FZYouH_503L"/>
                <a:ea typeface="FZYouH_503L"/>
                <a:cs typeface="FZYouH_503L"/>
                <a:sym typeface="FZYouH_503L"/>
              </a:defRPr>
            </a:pPr>
            <a:r>
              <a:rPr lang="zh-CN" altLang="fr-FR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为了无法计算的价值  </a:t>
            </a:r>
          </a:p>
          <a:p>
            <a:pPr algn="l" defTabSz="294704">
              <a:defRPr sz="5100">
                <a:latin typeface="DIN-LightItalic"/>
                <a:ea typeface="DIN-LightItalic"/>
                <a:cs typeface="DIN-LightItalic"/>
                <a:sym typeface="DIN-LightItalic"/>
              </a:defRPr>
            </a:pPr>
            <a:r>
              <a:rPr lang="fr-FR" altLang="zh-C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More Than Just Cloud</a:t>
            </a:r>
          </a:p>
          <a:p>
            <a:pPr algn="l">
              <a:spcBef>
                <a:spcPts val="252"/>
              </a:spcBef>
              <a:buClr>
                <a:schemeClr val="lt1"/>
              </a:buClr>
              <a:buSzPct val="100000"/>
            </a:pPr>
            <a:endParaRPr lang="fr-FR" sz="12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  <a:p>
            <a:pPr lvl="0" algn="l">
              <a:buSzPct val="25000"/>
            </a:pPr>
            <a:r>
              <a:rPr lang="fr-FR" altLang="zh-CN" sz="13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VISION</a:t>
            </a:r>
          </a:p>
          <a:p>
            <a:pPr algn="l"/>
            <a:r>
              <a:rPr lang="zh-CN" altLang="fr-FR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成为全球云数据大计算的领导者</a:t>
            </a:r>
            <a:endParaRPr lang="fr-FR" altLang="zh-CN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l"/>
            <a:r>
              <a:rPr lang="fr-FR" altLang="zh-C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Pioneer of Cloud Data and Big Computing </a:t>
            </a:r>
          </a:p>
          <a:p>
            <a:pPr algn="l">
              <a:spcBef>
                <a:spcPts val="252"/>
              </a:spcBef>
              <a:buClr>
                <a:schemeClr val="lt1"/>
              </a:buClr>
              <a:buSzPct val="100000"/>
            </a:pPr>
            <a:endParaRPr lang="fr-FR" sz="12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748" y="4209595"/>
            <a:ext cx="977527" cy="1108639"/>
          </a:xfrm>
          <a:prstGeom prst="rect">
            <a:avLst/>
          </a:prstGeom>
        </p:spPr>
      </p:pic>
      <p:pic>
        <p:nvPicPr>
          <p:cNvPr id="20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6" y="4243620"/>
            <a:ext cx="858776" cy="9739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3205" y="214129"/>
            <a:ext cx="2232691" cy="423500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Alibaba Cloud</a:t>
            </a:r>
            <a:endParaRPr lang="en-US" altLang="zh-CN" sz="2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236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474" y="270334"/>
            <a:ext cx="7316181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More Challenges In Webscale Data Center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03474" y="1459126"/>
            <a:ext cx="7886700" cy="485306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/>
              <a:t>Scale</a:t>
            </a:r>
            <a:r>
              <a:rPr kumimoji="1" lang="en-US" altLang="zh-CN" sz="2000" dirty="0"/>
              <a:t>-out </a:t>
            </a:r>
            <a:r>
              <a:rPr kumimoji="1" lang="en-US" altLang="zh-CN" sz="2000" dirty="0" smtClean="0"/>
              <a:t>optimization at large scale</a:t>
            </a:r>
            <a:endParaRPr kumimoji="1" lang="en-US" altLang="zh-CN" sz="2000" dirty="0"/>
          </a:p>
          <a:p>
            <a:pPr lvl="1"/>
            <a:r>
              <a:rPr kumimoji="1" lang="en-US" altLang="zh-CN" sz="1600" dirty="0"/>
              <a:t>Resource </a:t>
            </a:r>
            <a:r>
              <a:rPr kumimoji="1" lang="en-US" altLang="zh-CN" sz="1600" dirty="0" smtClean="0"/>
              <a:t>QoS classifications &amp; scheduling</a:t>
            </a:r>
            <a:endParaRPr kumimoji="1" lang="en-US" altLang="zh-CN" sz="1600" dirty="0"/>
          </a:p>
          <a:p>
            <a:pPr lvl="1"/>
            <a:r>
              <a:rPr kumimoji="1" lang="en-US" altLang="zh-CN" sz="1600" dirty="0"/>
              <a:t>Workload </a:t>
            </a:r>
            <a:r>
              <a:rPr kumimoji="1" lang="en-US" altLang="zh-CN" sz="1600" dirty="0" smtClean="0"/>
              <a:t>placements(Bin-packing) algorithm</a:t>
            </a:r>
            <a:endParaRPr kumimoji="1" lang="en-US" altLang="zh-CN" sz="1600" dirty="0"/>
          </a:p>
          <a:p>
            <a:pPr lvl="1"/>
            <a:r>
              <a:rPr kumimoji="1" lang="en-US" altLang="zh-CN" sz="1600" dirty="0" smtClean="0"/>
              <a:t>Dynamic distributed </a:t>
            </a:r>
            <a:r>
              <a:rPr kumimoji="1" lang="en-US" altLang="zh-CN" sz="1600" dirty="0"/>
              <a:t>load balance &amp;  </a:t>
            </a:r>
            <a:r>
              <a:rPr kumimoji="1" lang="en-US" altLang="zh-CN" sz="1600" dirty="0" smtClean="0"/>
              <a:t>scheduling</a:t>
            </a:r>
            <a:endParaRPr lang="en-US" altLang="zh-CN" sz="2000" dirty="0" smtClean="0"/>
          </a:p>
          <a:p>
            <a:r>
              <a:rPr lang="en-US" altLang="zh-CN" sz="2000" dirty="0" smtClean="0"/>
              <a:t>Constantly </a:t>
            </a:r>
            <a:r>
              <a:rPr lang="en-US" altLang="zh-CN" sz="2000" dirty="0"/>
              <a:t>varying </a:t>
            </a:r>
            <a:r>
              <a:rPr lang="en-US" altLang="zh-CN" sz="2000" dirty="0" smtClean="0"/>
              <a:t>load challenges from cloud native applications</a:t>
            </a:r>
            <a:endParaRPr lang="mr-IN" altLang="zh-CN" sz="2000" dirty="0" smtClean="0"/>
          </a:p>
          <a:p>
            <a:pPr lvl="1"/>
            <a:r>
              <a:rPr lang="en-US" altLang="zh-CN" sz="1600" dirty="0" smtClean="0"/>
              <a:t>The </a:t>
            </a:r>
            <a:r>
              <a:rPr lang="en-US" altLang="zh-CN" sz="1600" dirty="0"/>
              <a:t>synthetic</a:t>
            </a:r>
            <a:r>
              <a:rPr kumimoji="1" lang="en-US" altLang="zh-CN" sz="1600" dirty="0"/>
              <a:t> test </a:t>
            </a:r>
            <a:r>
              <a:rPr kumimoji="1" lang="en-US" altLang="zh-CN" sz="1600" dirty="0" smtClean="0"/>
              <a:t>environment has poor coverage</a:t>
            </a:r>
          </a:p>
          <a:p>
            <a:pPr lvl="1"/>
            <a:r>
              <a:rPr lang="en-US" altLang="zh-CN" sz="1600" dirty="0" smtClean="0"/>
              <a:t>Many issues can be only found on real </a:t>
            </a:r>
            <a:r>
              <a:rPr lang="en-US" altLang="zh-CN" sz="1600" dirty="0"/>
              <a:t>online </a:t>
            </a:r>
            <a:r>
              <a:rPr lang="en-US" altLang="zh-CN" sz="1600" dirty="0" smtClean="0"/>
              <a:t>environment</a:t>
            </a:r>
          </a:p>
          <a:p>
            <a:pPr lvl="1"/>
            <a:r>
              <a:rPr lang="en-US" altLang="zh-CN" sz="1600" dirty="0" smtClean="0"/>
              <a:t>Using statistics to </a:t>
            </a:r>
            <a:r>
              <a:rPr lang="en-US" altLang="zh-CN" sz="1600" dirty="0"/>
              <a:t>determine the impact of a </a:t>
            </a:r>
            <a:r>
              <a:rPr lang="en-US" altLang="zh-CN" sz="1600" dirty="0" smtClean="0"/>
              <a:t>change</a:t>
            </a:r>
          </a:p>
          <a:p>
            <a:pPr lvl="1"/>
            <a:r>
              <a:rPr lang="en-US" altLang="zh-CN" sz="1600" dirty="0" smtClean="0"/>
              <a:t>Performance or resource characters could be totally changed after a time period</a:t>
            </a:r>
          </a:p>
          <a:p>
            <a:pPr lvl="1"/>
            <a:r>
              <a:rPr lang="en-US" altLang="zh-CN" sz="1600" dirty="0"/>
              <a:t>Paper: Performance Analysis of Cloud Applications – NSDI </a:t>
            </a:r>
            <a:r>
              <a:rPr lang="en-US" altLang="zh-CN" sz="1600" dirty="0" smtClean="0"/>
              <a:t>2018</a:t>
            </a:r>
            <a:endParaRPr kumimoji="1" lang="en-US" altLang="zh-CN" sz="1400" dirty="0" smtClean="0"/>
          </a:p>
          <a:p>
            <a:pPr lvl="2"/>
            <a:endParaRPr kumimoji="1" lang="en-US" altLang="zh-CN" sz="1400" dirty="0" smtClean="0"/>
          </a:p>
          <a:p>
            <a:pPr marL="457190" lvl="1" indent="0">
              <a:buFont typeface="Arial" panose="020B0604020202020204" pitchFamily="34" charset="0"/>
              <a:buNone/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232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66"/>
    </mc:Choice>
    <mc:Fallback>
      <p:transition xmlns:p14="http://schemas.microsoft.com/office/powerpoint/2010/main" spd="slow" advTm="910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slogan+logo组合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5751" y="2511822"/>
            <a:ext cx="4694465" cy="146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429" y="244372"/>
            <a:ext cx="6361204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Co-location Jitters &amp; Causes</a:t>
            </a:r>
            <a:endParaRPr lang="en-US" altLang="zh-CN" sz="2400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内容占位符 2" descr="tail_latency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6602"/>
          <a:stretch>
            <a:fillRect/>
          </a:stretch>
        </p:blipFill>
        <p:spPr>
          <a:xfrm>
            <a:off x="117591" y="901990"/>
            <a:ext cx="4409579" cy="2432902"/>
          </a:xfrm>
        </p:spPr>
      </p:pic>
      <p:pic>
        <p:nvPicPr>
          <p:cNvPr id="15" name="图片 14" descr="屏幕快照 2018-05-05 下午3.19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9" y="3847992"/>
            <a:ext cx="2034650" cy="1721627"/>
          </a:xfrm>
          <a:prstGeom prst="rect">
            <a:avLst/>
          </a:prstGeom>
        </p:spPr>
      </p:pic>
      <p:pic>
        <p:nvPicPr>
          <p:cNvPr id="16" name="图片 15" descr="屏幕快照 2018-05-05 下午3.21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8" y="3824476"/>
            <a:ext cx="1787350" cy="1712877"/>
          </a:xfrm>
          <a:prstGeom prst="rect">
            <a:avLst/>
          </a:prstGeom>
        </p:spPr>
      </p:pic>
      <p:pic>
        <p:nvPicPr>
          <p:cNvPr id="17" name="图片 16" descr="屏幕快照 2018-05-05 下午3.22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69" y="4318312"/>
            <a:ext cx="1913914" cy="1068602"/>
          </a:xfrm>
          <a:prstGeom prst="rect">
            <a:avLst/>
          </a:prstGeom>
        </p:spPr>
      </p:pic>
      <p:pic>
        <p:nvPicPr>
          <p:cNvPr id="18" name="图片 17" descr="屏幕快照 2018-05-05 下午3.23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91" y="3828779"/>
            <a:ext cx="1857084" cy="141539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1430" y="5443289"/>
            <a:ext cx="186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HW Resource Contentions</a:t>
            </a:r>
            <a:endParaRPr kumimoji="1"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284429" y="5431531"/>
            <a:ext cx="186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Skewed Access Pattern</a:t>
            </a:r>
            <a:endParaRPr kumimoji="1"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080753" y="5421418"/>
            <a:ext cx="186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Queuing Delays</a:t>
            </a:r>
            <a:endParaRPr kumimoji="1"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48627" y="5421418"/>
            <a:ext cx="186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Background Activities</a:t>
            </a:r>
            <a:endParaRPr kumimoji="1" lang="zh-CN" altLang="en-US" sz="2000" dirty="0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217020" y="901990"/>
            <a:ext cx="4552907" cy="4263627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595" indent="-228595" algn="l" defTabSz="91438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4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3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2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15" indent="-228595" algn="l" defTabSz="91438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System performance jitters RCA (Root Cause Analysis) can be </a:t>
            </a:r>
            <a:r>
              <a:rPr lang="en-US" altLang="zh-CN" sz="2000" dirty="0" smtClean="0"/>
              <a:t>very challenge</a:t>
            </a:r>
            <a:r>
              <a:rPr lang="mr-IN" altLang="zh-CN" sz="2000" dirty="0" smtClean="0"/>
              <a:t>…</a:t>
            </a:r>
            <a:endParaRPr lang="en-US" altLang="zh-CN" sz="2000" dirty="0"/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/>
              <a:t>Burst randomly</a:t>
            </a:r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/>
              <a:t>In a very short period</a:t>
            </a:r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/>
              <a:t>Reported/found very late</a:t>
            </a:r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/>
              <a:t>Always postmortem analysis</a:t>
            </a:r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/>
              <a:t>Without enough debug </a:t>
            </a:r>
            <a:r>
              <a:rPr lang="en-US" altLang="zh-CN" sz="1600" dirty="0" smtClean="0"/>
              <a:t>data</a:t>
            </a:r>
          </a:p>
          <a:p>
            <a:pPr marL="240030" lvl="4" indent="-240030">
              <a:buFont typeface="Arial"/>
              <a:buChar char="•"/>
            </a:pPr>
            <a:r>
              <a:rPr lang="en-US" altLang="zh-CN" sz="2000" dirty="0" smtClean="0"/>
              <a:t>Tradeoff between utilization and QoS</a:t>
            </a:r>
          </a:p>
          <a:p>
            <a:pPr marL="697220" lvl="5" indent="-240030">
              <a:buFont typeface="Arial"/>
              <a:buChar char="•"/>
            </a:pPr>
            <a:r>
              <a:rPr lang="en-US" altLang="zh-CN" sz="1600" dirty="0" smtClean="0"/>
              <a:t>Avoid jitters by resource isolations</a:t>
            </a:r>
            <a:endParaRPr lang="en-US" altLang="zh-CN" sz="1600" dirty="0"/>
          </a:p>
          <a:p>
            <a:pPr marL="723890" lvl="2" indent="-180975">
              <a:spcBef>
                <a:spcPts val="1000"/>
              </a:spcBef>
            </a:pPr>
            <a:endParaRPr kumimoji="1" lang="en-US" altLang="zh-CN" sz="1600" dirty="0" smtClean="0"/>
          </a:p>
          <a:p>
            <a:pPr marL="723890" lvl="2" indent="-180975">
              <a:spcBef>
                <a:spcPts val="1000"/>
              </a:spcBef>
            </a:pP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03801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76"/>
    </mc:Choice>
    <mc:Fallback>
      <p:transition xmlns:p14="http://schemas.microsoft.com/office/powerpoint/2010/main" spd="slow" advTm="654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428" y="264508"/>
            <a:ext cx="4843338" cy="469666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OS Resource Control &amp; Isolation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263627"/>
          </a:xfrm>
        </p:spPr>
        <p:txBody>
          <a:bodyPr>
            <a:normAutofit/>
          </a:bodyPr>
          <a:lstStyle/>
          <a:p>
            <a:pPr marL="266700" lvl="1" indent="-180975">
              <a:spcBef>
                <a:spcPts val="1000"/>
              </a:spcBef>
            </a:pPr>
            <a:r>
              <a:rPr kumimoji="1" lang="en-US" altLang="zh-CN" sz="2000" dirty="0"/>
              <a:t>System wide optimizations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/>
              <a:t>Hardware &amp; Software </a:t>
            </a:r>
            <a:r>
              <a:rPr kumimoji="1" lang="en-US" altLang="zh-CN" sz="1600" dirty="0" smtClean="0"/>
              <a:t>cooperate together</a:t>
            </a:r>
            <a:endParaRPr kumimoji="1" lang="en-US" altLang="zh-CN" sz="1600" dirty="0"/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/>
              <a:t>Full stack </a:t>
            </a:r>
            <a:r>
              <a:rPr kumimoji="1" lang="en-US" altLang="zh-CN" sz="1600" dirty="0" smtClean="0"/>
              <a:t>optimizations</a:t>
            </a:r>
            <a:endParaRPr kumimoji="1" lang="en-US" altLang="zh-CN" sz="2000" dirty="0" smtClean="0"/>
          </a:p>
          <a:p>
            <a:pPr marL="266700" lvl="1" indent="-180975">
              <a:spcBef>
                <a:spcPts val="1000"/>
              </a:spcBef>
            </a:pPr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 major </a:t>
            </a:r>
            <a:r>
              <a:rPr kumimoji="1" lang="en-US" altLang="zh-CN" sz="2000" dirty="0" smtClean="0"/>
              <a:t>aspects</a:t>
            </a:r>
            <a:endParaRPr kumimoji="1" lang="en-US" altLang="zh-CN" sz="2000" dirty="0" smtClean="0"/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 smtClean="0"/>
              <a:t>Performance isolation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 smtClean="0"/>
              <a:t>Fault isolation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 smtClean="0"/>
              <a:t>Utilization Increase</a:t>
            </a:r>
          </a:p>
          <a:p>
            <a:pPr marL="723890" lvl="2" indent="-180975">
              <a:spcBef>
                <a:spcPts val="1000"/>
              </a:spcBef>
            </a:pPr>
            <a:endParaRPr kumimoji="1" lang="en-US" altLang="zh-CN" sz="1600" dirty="0"/>
          </a:p>
          <a:p>
            <a:pPr marL="723890" lvl="2" indent="-180975">
              <a:spcBef>
                <a:spcPts val="1000"/>
              </a:spcBef>
            </a:pPr>
            <a:endParaRPr kumimoji="1" lang="en-US" altLang="zh-CN" sz="1600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3" y="2869003"/>
            <a:ext cx="6003713" cy="330688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268440" y="3765272"/>
            <a:ext cx="464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CPU: CAT, Cgroup, Noise Clean, Scheduler Optimization</a:t>
            </a:r>
            <a:r>
              <a:rPr lang="mr-IN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 </a:t>
            </a:r>
            <a:endParaRPr lang="en-US" altLang="zh-CN" sz="1200" dirty="0">
              <a:solidFill>
                <a:schemeClr val="tx1"/>
              </a:solidFill>
              <a:ea typeface="+mj-ea"/>
              <a:cs typeface="PingFang SC Thin" charset="-122"/>
            </a:endParaRPr>
          </a:p>
          <a:p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Elbow Connector 62"/>
          <p:cNvCxnSpPr/>
          <p:nvPr/>
        </p:nvCxnSpPr>
        <p:spPr>
          <a:xfrm flipV="1">
            <a:off x="305731" y="3538255"/>
            <a:ext cx="4450271" cy="528076"/>
          </a:xfrm>
          <a:prstGeom prst="bentConnector3">
            <a:avLst>
              <a:gd name="adj1" fmla="val 79858"/>
            </a:avLst>
          </a:prstGeom>
          <a:ln>
            <a:solidFill>
              <a:srgbClr val="EA57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62"/>
          <p:cNvCxnSpPr>
            <a:endCxn id="16" idx="1"/>
          </p:cNvCxnSpPr>
          <p:nvPr/>
        </p:nvCxnSpPr>
        <p:spPr>
          <a:xfrm rot="10800000" flipV="1">
            <a:off x="305732" y="3766246"/>
            <a:ext cx="5009283" cy="899271"/>
          </a:xfrm>
          <a:prstGeom prst="bentConnector3">
            <a:avLst>
              <a:gd name="adj1" fmla="val 23578"/>
            </a:avLst>
          </a:prstGeom>
          <a:ln>
            <a:solidFill>
              <a:srgbClr val="FF900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5731" y="4365436"/>
            <a:ext cx="36855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Memory: MBM, MBA, Cgroup, Idle page tracking</a:t>
            </a:r>
            <a:endParaRPr lang="en-US" altLang="zh-CN" sz="1200" dirty="0">
              <a:solidFill>
                <a:schemeClr val="tx1"/>
              </a:solidFill>
              <a:ea typeface="+mj-ea"/>
              <a:cs typeface="PingFang SC Thin" charset="-122"/>
            </a:endParaRPr>
          </a:p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630783" y="5494773"/>
            <a:ext cx="42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IO: Write back Cgroup, Low/Upper limit</a:t>
            </a:r>
            <a:r>
              <a:rPr lang="zh-CN" altLang="en-US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，</a:t>
            </a:r>
            <a:endParaRPr lang="en-US" altLang="zh-CN" sz="1200" dirty="0" smtClean="0">
              <a:solidFill>
                <a:schemeClr val="tx1"/>
              </a:solidFill>
              <a:ea typeface="+mj-ea"/>
              <a:cs typeface="PingFang SC Thin" charset="-122"/>
            </a:endParaRPr>
          </a:p>
          <a:p>
            <a:pPr lvl="1"/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  Weight,</a:t>
            </a:r>
            <a:r>
              <a:rPr lang="en-US" altLang="zh-CN" sz="1200" dirty="0"/>
              <a:t> File Level-Based IO </a:t>
            </a:r>
            <a:r>
              <a:rPr lang="en-US" altLang="zh-CN" sz="1200" dirty="0" smtClean="0"/>
              <a:t>Throttle</a:t>
            </a:r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 </a:t>
            </a:r>
            <a:endParaRPr lang="en-US" altLang="zh-CN" sz="1200" dirty="0">
              <a:solidFill>
                <a:schemeClr val="tx1"/>
              </a:solidFill>
              <a:ea typeface="+mj-ea"/>
              <a:cs typeface="PingFang SC Thin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320174" y="5060306"/>
            <a:ext cx="346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 smtClean="0">
                <a:solidFill>
                  <a:schemeClr val="tx1"/>
                </a:solidFill>
                <a:ea typeface="+mj-ea"/>
                <a:cs typeface="PingFang SC Thin" charset="-122"/>
              </a:rPr>
              <a:t>Network: TC, HTB, Lockless Qdisc</a:t>
            </a:r>
            <a:endParaRPr lang="en-US" altLang="zh-CN" sz="1200" dirty="0">
              <a:solidFill>
                <a:schemeClr val="tx1"/>
              </a:solidFill>
              <a:ea typeface="+mj-ea"/>
              <a:cs typeface="PingFang SC Thin" charset="-122"/>
            </a:endParaRPr>
          </a:p>
        </p:txBody>
      </p:sp>
      <p:cxnSp>
        <p:nvCxnSpPr>
          <p:cNvPr id="19" name="Elbow Connector 62"/>
          <p:cNvCxnSpPr/>
          <p:nvPr/>
        </p:nvCxnSpPr>
        <p:spPr>
          <a:xfrm flipV="1">
            <a:off x="329248" y="3174717"/>
            <a:ext cx="4985766" cy="2185672"/>
          </a:xfrm>
          <a:prstGeom prst="bentConnector3">
            <a:avLst>
              <a:gd name="adj1" fmla="val 83491"/>
            </a:avLst>
          </a:prstGeom>
          <a:ln>
            <a:solidFill>
              <a:srgbClr val="1FA27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2"/>
          <p:cNvCxnSpPr/>
          <p:nvPr/>
        </p:nvCxnSpPr>
        <p:spPr>
          <a:xfrm flipV="1">
            <a:off x="164623" y="5173620"/>
            <a:ext cx="3915708" cy="779442"/>
          </a:xfrm>
          <a:prstGeom prst="bentConnector3">
            <a:avLst>
              <a:gd name="adj1" fmla="val 68319"/>
            </a:avLst>
          </a:prstGeom>
          <a:ln>
            <a:solidFill>
              <a:srgbClr val="2EABD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010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31"/>
    </mc:Choice>
    <mc:Fallback>
      <p:transition xmlns:p14="http://schemas.microsoft.com/office/powerpoint/2010/main" spd="slow" advTm="316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286" y="387814"/>
            <a:ext cx="3385464" cy="469666"/>
          </a:xfrm>
          <a:prstGeom prst="rect">
            <a:avLst/>
          </a:prstGeom>
        </p:spPr>
        <p:txBody>
          <a:bodyPr wrap="squar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Why Memory Matters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7886700" cy="4351338"/>
          </a:xfrm>
        </p:spPr>
        <p:txBody>
          <a:bodyPr/>
          <a:lstStyle/>
          <a:p>
            <a:pPr marL="228595" lvl="1">
              <a:spcBef>
                <a:spcPts val="1000"/>
              </a:spcBef>
            </a:pPr>
            <a:r>
              <a:rPr lang="en-US" altLang="zh-CN" sz="2000" dirty="0" smtClean="0"/>
              <a:t>DRAM cost is close to CPU recently</a:t>
            </a:r>
          </a:p>
          <a:p>
            <a:pPr marL="228595" lvl="1">
              <a:spcBef>
                <a:spcPts val="1000"/>
              </a:spcBef>
            </a:pPr>
            <a:r>
              <a:rPr lang="en-US" altLang="zh-CN" sz="2000" dirty="0" smtClean="0"/>
              <a:t>Memory is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ncompressible resource</a:t>
            </a:r>
          </a:p>
          <a:p>
            <a:pPr marL="228595" lvl="1">
              <a:spcBef>
                <a:spcPts val="1000"/>
              </a:spcBef>
            </a:pPr>
            <a:r>
              <a:rPr kumimoji="1" lang="en-US" altLang="zh-CN" sz="2000" dirty="0" smtClean="0"/>
              <a:t>Challenges</a:t>
            </a:r>
          </a:p>
          <a:p>
            <a:pPr marL="685785" lvl="2">
              <a:spcBef>
                <a:spcPts val="1000"/>
              </a:spcBef>
            </a:pPr>
            <a:r>
              <a:rPr kumimoji="1" lang="en-US" altLang="zh-CN" sz="1600" dirty="0" smtClean="0"/>
              <a:t>Capacity planning is difficult: OOM, Various Jitters, Bad utilization</a:t>
            </a:r>
          </a:p>
          <a:p>
            <a:pPr marL="685785" lvl="2">
              <a:spcBef>
                <a:spcPts val="1000"/>
              </a:spcBef>
            </a:pPr>
            <a:r>
              <a:rPr kumimoji="1" lang="en-US" altLang="zh-CN" sz="1600" dirty="0" smtClean="0"/>
              <a:t>Memory overcommit has more risks: OOM, Jitter</a:t>
            </a:r>
          </a:p>
          <a:p>
            <a:pPr marL="685785" lvl="2">
              <a:spcBef>
                <a:spcPts val="1000"/>
              </a:spcBef>
            </a:pPr>
            <a:r>
              <a:rPr kumimoji="1" lang="en-US" altLang="zh-CN" sz="1600" dirty="0" smtClean="0"/>
              <a:t>The bottlenecks of compute density</a:t>
            </a:r>
          </a:p>
          <a:p>
            <a:pPr marL="1142975" lvl="3">
              <a:spcBef>
                <a:spcPts val="1000"/>
              </a:spcBef>
            </a:pPr>
            <a:r>
              <a:rPr kumimoji="1" lang="en-US" altLang="zh-CN" sz="1400" dirty="0" smtClean="0"/>
              <a:t>Big data, Tensorflow</a:t>
            </a:r>
            <a:r>
              <a:rPr kumimoji="1" lang="mr-IN" altLang="zh-CN" sz="1400" dirty="0" smtClean="0"/>
              <a:t>…</a:t>
            </a:r>
            <a:endParaRPr kumimoji="1" lang="en-US" altLang="zh-CN" sz="1400" dirty="0" smtClean="0"/>
          </a:p>
          <a:p>
            <a:pPr marL="1142975" lvl="3">
              <a:spcBef>
                <a:spcPts val="1000"/>
              </a:spcBef>
            </a:pPr>
            <a:r>
              <a:rPr kumimoji="1" lang="en-US" altLang="zh-CN" sz="1400" dirty="0" smtClean="0"/>
              <a:t>4 NUMA node servers</a:t>
            </a:r>
          </a:p>
          <a:p>
            <a:pPr marL="228595" lvl="1">
              <a:spcBef>
                <a:spcPts val="1000"/>
              </a:spcBef>
            </a:pPr>
            <a:r>
              <a:rPr kumimoji="1" lang="en-US" altLang="zh-CN" sz="2000" dirty="0" smtClean="0"/>
              <a:t>Opportunities</a:t>
            </a:r>
          </a:p>
          <a:p>
            <a:pPr marL="685785" lvl="2">
              <a:spcBef>
                <a:spcPts val="1000"/>
              </a:spcBef>
            </a:pPr>
            <a:r>
              <a:rPr kumimoji="1" lang="en-US" altLang="zh-CN" sz="1600" dirty="0" smtClean="0"/>
              <a:t>New NVM hardware</a:t>
            </a:r>
            <a:endParaRPr kumimoji="1" lang="en-US" altLang="zh-CN" sz="1600" dirty="0"/>
          </a:p>
          <a:p>
            <a:pPr marL="1142975" lvl="3">
              <a:spcBef>
                <a:spcPts val="1000"/>
              </a:spcBef>
            </a:pPr>
            <a:r>
              <a:rPr kumimoji="1" lang="en-US" altLang="zh-CN" sz="1400" dirty="0" smtClean="0"/>
              <a:t>AEP, Optane, NVME SSD</a:t>
            </a:r>
          </a:p>
          <a:p>
            <a:pPr marL="685785" lvl="2">
              <a:spcBef>
                <a:spcPts val="1000"/>
              </a:spcBef>
            </a:pPr>
            <a:r>
              <a:rPr kumimoji="1" lang="en-US" altLang="zh-CN" sz="1600" dirty="0" smtClean="0"/>
              <a:t>AI technologies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11" name="图片 10" descr="屏幕快照 2018-05-17 上午10.1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70" y="3362857"/>
            <a:ext cx="4522682" cy="2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24"/>
    </mc:Choice>
    <mc:Fallback>
      <p:transition xmlns:p14="http://schemas.microsoft.com/office/powerpoint/2010/main" spd="slow" advTm="828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86054"/>
            <a:ext cx="9144000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8769927" y="0"/>
            <a:ext cx="374073" cy="6179128"/>
          </a:xfrm>
          <a:prstGeom prst="rect">
            <a:avLst/>
          </a:prstGeom>
          <a:solidFill>
            <a:srgbClr val="009EE0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428" y="264508"/>
            <a:ext cx="4224604" cy="469666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algn="l" hangingPunct="1"/>
            <a:r>
              <a:rPr lang="en-US" altLang="zh-CN" sz="2800" b="1" dirty="0" smtClean="0">
                <a:solidFill>
                  <a:srgbClr val="00B0F0"/>
                </a:solidFill>
                <a:ea typeface="Arial" charset="0"/>
                <a:cs typeface="Arial" charset="0"/>
              </a:rPr>
              <a:t>Memory QoS Requirements</a:t>
            </a:r>
            <a:endParaRPr lang="en-US" altLang="zh-CN" sz="2800" b="1" dirty="0">
              <a:solidFill>
                <a:srgbClr val="00B0F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03476" y="1178921"/>
            <a:ext cx="8072048" cy="4351338"/>
          </a:xfrm>
        </p:spPr>
        <p:txBody>
          <a:bodyPr/>
          <a:lstStyle/>
          <a:p>
            <a:pPr marL="266700" lvl="1" indent="-180975">
              <a:spcBef>
                <a:spcPts val="1000"/>
              </a:spcBef>
            </a:pPr>
            <a:r>
              <a:rPr kumimoji="1" lang="en-US" altLang="zh-CN" sz="2000" dirty="0"/>
              <a:t>Performance Isolation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/>
              <a:t>Memory access performance shouldn’t be interfered by other containers/VMs.</a:t>
            </a:r>
          </a:p>
          <a:p>
            <a:pPr marL="266700" lvl="1" indent="-180975">
              <a:spcBef>
                <a:spcPts val="1000"/>
              </a:spcBef>
            </a:pPr>
            <a:r>
              <a:rPr kumimoji="1" lang="en-US" altLang="zh-CN" sz="2000" dirty="0" smtClean="0"/>
              <a:t>Fault Isolation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 smtClean="0"/>
              <a:t>Memory faults should be self-contained and shouldn’t have global QoS impacts</a:t>
            </a:r>
            <a:endParaRPr kumimoji="1" lang="en-US" altLang="zh-CN" sz="2000" dirty="0"/>
          </a:p>
          <a:p>
            <a:pPr marL="266700" lvl="1" indent="-180975">
              <a:spcBef>
                <a:spcPts val="1000"/>
              </a:spcBef>
            </a:pPr>
            <a:r>
              <a:rPr kumimoji="1" lang="en-US" altLang="zh-CN" sz="2000" dirty="0"/>
              <a:t>Utilization Increase</a:t>
            </a:r>
          </a:p>
          <a:p>
            <a:pPr marL="723890" lvl="2" indent="-180975">
              <a:spcBef>
                <a:spcPts val="1000"/>
              </a:spcBef>
            </a:pPr>
            <a:r>
              <a:rPr kumimoji="1" lang="en-US" altLang="zh-CN" sz="1600" dirty="0"/>
              <a:t>Memory utilization should be increased without QoS regressions</a:t>
            </a:r>
          </a:p>
          <a:p>
            <a:pPr marL="723890" lvl="2" indent="-180975">
              <a:spcBef>
                <a:spcPts val="1000"/>
              </a:spcBef>
            </a:pPr>
            <a:endParaRPr kumimoji="1" lang="en-US" altLang="zh-CN" sz="1400" dirty="0" smtClean="0"/>
          </a:p>
          <a:p>
            <a:pPr marL="266700" lvl="1" indent="-180975">
              <a:spcBef>
                <a:spcPts val="1000"/>
              </a:spcBef>
            </a:pPr>
            <a:endParaRPr kumimoji="1" lang="en-US" altLang="zh-CN" sz="1800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468003923"/>
              </p:ext>
            </p:extLst>
          </p:nvPr>
        </p:nvGraphicFramePr>
        <p:xfrm>
          <a:off x="933377" y="3759660"/>
          <a:ext cx="7642147" cy="1672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1407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8"/>
    </mc:Choice>
    <mc:Fallback>
      <p:transition xmlns:p14="http://schemas.microsoft.com/office/powerpoint/2010/main" spd="slow" advTm="201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0" y="6186054"/>
            <a:ext cx="8769927" cy="678873"/>
          </a:xfrm>
          <a:prstGeom prst="rect">
            <a:avLst/>
          </a:prstGeom>
          <a:solidFill>
            <a:srgbClr val="E5E5E5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8802" y="6312188"/>
            <a:ext cx="1341374" cy="412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矩形 105"/>
          <p:cNvSpPr/>
          <p:nvPr/>
        </p:nvSpPr>
        <p:spPr>
          <a:xfrm>
            <a:off x="8769927" y="6179127"/>
            <a:ext cx="374073" cy="678873"/>
          </a:xfrm>
          <a:prstGeom prst="rect">
            <a:avLst/>
          </a:prstGeom>
          <a:solidFill>
            <a:srgbClr val="008FC9"/>
          </a:solidFill>
          <a:ln w="12700" cap="flat">
            <a:noFill/>
            <a:miter lim="400000"/>
          </a:ln>
          <a:effectLst>
            <a:outerShdw sx="1000" sy="1000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336" tIns="21336" rIns="21336" bIns="21336" numCol="1" spcCol="16002" rtlCol="0" anchor="ctr">
            <a:noAutofit/>
          </a:bodyPr>
          <a:lstStyle/>
          <a:p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-270479" y="6248491"/>
            <a:ext cx="3308245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tral" panose="03090702030407020403" pitchFamily="66" charset="0"/>
              </a:rPr>
              <a:t>More Than Just 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91" y="-16980"/>
            <a:ext cx="4549942" cy="474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096" y="1"/>
            <a:ext cx="2742032" cy="4732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795337" cy="4723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334" y="-13470"/>
            <a:ext cx="2462666" cy="4745725"/>
          </a:xfrm>
          <a:prstGeom prst="rect">
            <a:avLst/>
          </a:prstGeom>
        </p:spPr>
      </p:pic>
      <p:sp>
        <p:nvSpPr>
          <p:cNvPr id="65" name="Rectangle 48"/>
          <p:cNvSpPr/>
          <p:nvPr/>
        </p:nvSpPr>
        <p:spPr>
          <a:xfrm>
            <a:off x="0" y="0"/>
            <a:ext cx="9144000" cy="4732255"/>
          </a:xfrm>
          <a:prstGeom prst="rect">
            <a:avLst/>
          </a:prstGeom>
          <a:gradFill>
            <a:gsLst>
              <a:gs pos="0">
                <a:schemeClr val="bg1">
                  <a:lumMod val="80000"/>
                  <a:lumOff val="20000"/>
                  <a:alpha val="9000"/>
                </a:schemeClr>
              </a:gs>
              <a:gs pos="100000">
                <a:schemeClr val="bg1">
                  <a:alpha val="87000"/>
                  <a:lumMod val="83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30240" tIns="15120" rIns="30240" bIns="15120" rtlCol="0" anchor="ctr"/>
          <a:lstStyle/>
          <a:p>
            <a:pPr defTabSz="38404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BE" sz="1700" b="1" kern="1200" dirty="0">
              <a:latin typeface="Arial" panose="020B0604020202020204"/>
              <a:ea typeface=""/>
              <a:cs typeface="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098" y="5155060"/>
            <a:ext cx="4247497" cy="500444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pPr hangingPunct="1"/>
            <a:r>
              <a:rPr lang="en-US" altLang="zh-CN" sz="3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2. Performance Isolation </a:t>
            </a:r>
            <a:endParaRPr lang="en-US" altLang="zh-CN" sz="30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30681"/>
      </p:ext>
    </p:extLst>
  </p:cSld>
  <p:clrMapOvr>
    <a:masterClrMapping/>
  </p:clrMapOvr>
  <p:transition xmlns:p14="http://schemas.microsoft.com/office/powerpoint/2010/main" spd="slow" advTm="8700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st">
  <a:themeElements>
    <a:clrScheme name="办公室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办公室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15522</TotalTime>
  <Words>2261</Words>
  <Application>Microsoft Macintosh PowerPoint</Application>
  <PresentationFormat>全屏显示(4:3)</PresentationFormat>
  <Paragraphs>474</Paragraphs>
  <Slides>40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test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zhiche Yang</cp:lastModifiedBy>
  <cp:revision>1148</cp:revision>
  <cp:lastPrinted>2018-06-05T08:21:54Z</cp:lastPrinted>
  <dcterms:modified xsi:type="dcterms:W3CDTF">2018-06-25T15:43:19Z</dcterms:modified>
</cp:coreProperties>
</file>